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fonctionnalités d’analyse:</a:t>
            </a:r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Optimiseur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Paramètre synthèse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Filtre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fr-FR" dirty="0" smtClean="0"/>
              <a:t>Amélioration de l’ergonomie d’</a:t>
            </a:r>
            <a:r>
              <a:rPr lang="fr-FR" dirty="0" err="1" smtClean="0"/>
              <a:t>ADTool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</a:t>
            </a:r>
            <a:r>
              <a:rPr lang="fr-FR" dirty="0" err="1"/>
              <a:t>ADTool</a:t>
            </a:r>
            <a:r>
              <a:rPr lang="fr-FR" dirty="0"/>
              <a:t> pour </a:t>
            </a:r>
            <a:r>
              <a:rPr lang="fr-FR" dirty="0" smtClean="0"/>
              <a:t>éditer les arbres</a:t>
            </a:r>
          </a:p>
          <a:p>
            <a:r>
              <a:rPr lang="fr-FR" dirty="0" smtClean="0"/>
              <a:t>L’intégrer dans notre logiciel en tant que sous fenêtre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273</TotalTime>
  <Words>67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THEME_INSTITUTION_Paysage</vt:lpstr>
      <vt:lpstr>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zomzom</cp:lastModifiedBy>
  <cp:revision>44</cp:revision>
  <dcterms:created xsi:type="dcterms:W3CDTF">2014-12-14T15:58:29Z</dcterms:created>
  <dcterms:modified xsi:type="dcterms:W3CDTF">2014-12-15T13:58:45Z</dcterms:modified>
</cp:coreProperties>
</file>