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8"/>
  </p:notesMasterIdLst>
  <p:sldIdLst>
    <p:sldId id="280" r:id="rId2"/>
    <p:sldId id="281" r:id="rId3"/>
    <p:sldId id="290" r:id="rId4"/>
    <p:sldId id="274" r:id="rId5"/>
    <p:sldId id="282" r:id="rId6"/>
    <p:sldId id="28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81"/>
            <p14:sldId id="290"/>
            <p14:sldId id="274"/>
            <p14:sldId id="282"/>
            <p14:sldId id="28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73" autoAdjust="0"/>
  </p:normalViewPr>
  <p:slideViewPr>
    <p:cSldViewPr>
      <p:cViewPr>
        <p:scale>
          <a:sx n="50" d="100"/>
          <a:sy n="50" d="100"/>
        </p:scale>
        <p:origin x="-19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7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4237" y="928074"/>
            <a:ext cx="353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L’optimiseur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92970" y="2204864"/>
            <a:ext cx="311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Arbre optimisé pour un coup minimal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4237" y="928074"/>
            <a:ext cx="353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L’optimiseur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53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1124745"/>
            <a:ext cx="768494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fr-FR" sz="15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Des outils pour gérer son projet de modélisation dans </a:t>
            </a:r>
            <a:r>
              <a:rPr lang="fr-FR" sz="2400" dirty="0" err="1" smtClean="0"/>
              <a:t>Glasir</a:t>
            </a:r>
            <a:r>
              <a:rPr lang="fr-FR" sz="2400" dirty="0" smtClean="0"/>
              <a:t>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1552" y="4843056"/>
            <a:ext cx="396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affichage des arbres du projet en arborescence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16016" y="48151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bibliothèque de modèle.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25" y="2168367"/>
            <a:ext cx="4958468" cy="236029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220072" y="2934809"/>
            <a:ext cx="346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Mettre ici arbre typique</a:t>
            </a:r>
          </a:p>
          <a:p>
            <a:endParaRPr lang="fr-FR" dirty="0"/>
          </a:p>
        </p:txBody>
      </p:sp>
      <p:pic>
        <p:nvPicPr>
          <p:cNvPr id="1026" name="Picture 2" descr="F:\Documents\Cours\4AN\Projet Korrigo\korrigolo\soutenances\projet_decembre\Images\ex_mode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57" y="1799569"/>
            <a:ext cx="4156554" cy="29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52049"/>
            <a:ext cx="8229600" cy="5544616"/>
          </a:xfrm>
        </p:spPr>
        <p:txBody>
          <a:bodyPr/>
          <a:lstStyle/>
          <a:p>
            <a:r>
              <a:rPr lang="fr-FR" dirty="0" smtClean="0"/>
              <a:t>L’architecture du logiciel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d’</a:t>
            </a:r>
            <a:r>
              <a:rPr lang="fr-FR" dirty="0" err="1" smtClean="0"/>
              <a:t>ADTool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8335"/>
            <a:ext cx="2500550" cy="28612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 fonctionnelles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1880" y="1525444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op(</a:t>
            </a:r>
          </a:p>
          <a:p>
            <a:r>
              <a:rPr lang="nl-NL" sz="2400" dirty="0"/>
              <a:t>      </a:t>
            </a:r>
            <a:r>
              <a:rPr lang="nl-NL" sz="2400" dirty="0" err="1"/>
              <a:t>ap</a:t>
            </a:r>
            <a:r>
              <a:rPr lang="nl-NL" sz="2400" dirty="0"/>
              <a:t>(</a:t>
            </a:r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5151675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 arbre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31966" y="5013176"/>
            <a:ext cx="2644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représentation textuelle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71098" y="1450111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</a:t>
            </a:r>
            <a:r>
              <a:rPr lang="nl-NL" sz="2400" dirty="0" smtClean="0"/>
              <a:t>p{0.0}(</a:t>
            </a:r>
            <a:endParaRPr lang="nl-NL" sz="2400" dirty="0"/>
          </a:p>
          <a:p>
            <a:r>
              <a:rPr lang="nl-NL" sz="2400" dirty="0"/>
              <a:t>      </a:t>
            </a:r>
            <a:r>
              <a:rPr lang="nl-NL" sz="2400" dirty="0" err="1" smtClean="0"/>
              <a:t>ap</a:t>
            </a:r>
            <a:r>
              <a:rPr lang="nl-NL" sz="2400" dirty="0" smtClean="0"/>
              <a:t>{1.0}(</a:t>
            </a:r>
            <a:endParaRPr lang="nl-NL" sz="2400" dirty="0"/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733540" y="4960388"/>
            <a:ext cx="300460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nouvelle représentation </a:t>
            </a:r>
            <a:r>
              <a:rPr lang="fr-FR" b="1" dirty="0">
                <a:ln/>
                <a:solidFill>
                  <a:schemeClr val="accent3"/>
                </a:solidFill>
              </a:rPr>
              <a:t>textuelle</a:t>
            </a:r>
          </a:p>
        </p:txBody>
      </p:sp>
    </p:spTree>
    <p:extLst>
      <p:ext uri="{BB962C8B-B14F-4D97-AF65-F5344CB8AC3E}">
        <p14:creationId xmlns:p14="http://schemas.microsoft.com/office/powerpoint/2010/main" val="3707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367" y="908721"/>
            <a:ext cx="7509131" cy="576064"/>
          </a:xfrm>
        </p:spPr>
        <p:txBody>
          <a:bodyPr/>
          <a:lstStyle/>
          <a:p>
            <a:r>
              <a:rPr lang="fr-FR" dirty="0" smtClean="0"/>
              <a:t>Des fonctionnalités de base pour améliorer </a:t>
            </a:r>
            <a:r>
              <a:rPr lang="fr-FR" dirty="0" err="1" smtClean="0"/>
              <a:t>ADTool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281083" y="2281767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Fonction annuler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81082" y="3817413"/>
            <a:ext cx="3179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Fonction </a:t>
            </a:r>
            <a:endParaRPr lang="fr-FR" sz="2400" dirty="0" smtClean="0"/>
          </a:p>
          <a:p>
            <a:r>
              <a:rPr lang="fr-FR" sz="2400" dirty="0" smtClean="0"/>
              <a:t>copier-couper/coller</a:t>
            </a:r>
            <a:r>
              <a:rPr lang="fr-FR" sz="2400" dirty="0"/>
              <a:t>.</a:t>
            </a:r>
          </a:p>
          <a:p>
            <a:endParaRPr lang="fr-FR" dirty="0"/>
          </a:p>
        </p:txBody>
      </p:sp>
      <p:pic>
        <p:nvPicPr>
          <p:cNvPr id="1028" name="Picture 4" descr="http://www.makesomelol.com/wp-content/uploads/2012/07/copier-coller-cou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9" y="1521238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372</TotalTime>
  <Words>120</Words>
  <Application>Microsoft Office PowerPoint</Application>
  <PresentationFormat>Affichage à l'écran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THEME_INSTITUTION_Paysage</vt:lpstr>
      <vt:lpstr>Optimiseur</vt:lpstr>
      <vt:lpstr>Optimiseur</vt:lpstr>
      <vt:lpstr>Ergonomie logicielle</vt:lpstr>
      <vt:lpstr>Présentation PowerPoint</vt:lpstr>
      <vt:lpstr>Amélioration d’ADTool</vt:lpstr>
      <vt:lpstr>Ergonomie logicielle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38</cp:revision>
  <dcterms:created xsi:type="dcterms:W3CDTF">2014-12-14T15:58:29Z</dcterms:created>
  <dcterms:modified xsi:type="dcterms:W3CDTF">2014-12-17T12:47:16Z</dcterms:modified>
</cp:coreProperties>
</file>