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sldIdLst>
    <p:sldId id="259" r:id="rId2"/>
    <p:sldId id="260" r:id="rId3"/>
    <p:sldId id="261" r:id="rId4"/>
    <p:sldId id="262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Modèles INSA" id="{339B715A-A4F6-482F-9E8F-E995A152AF53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 </a:t>
            </a:r>
            <a:r>
              <a:rPr lang="fr-FR" dirty="0" smtClean="0">
                <a:sym typeface="Wingdings" pitchFamily="2" charset="2"/>
              </a:rPr>
              <a:t> Valou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Etat de l’art  </a:t>
            </a:r>
            <a:r>
              <a:rPr lang="fr-FR" dirty="0" smtClean="0">
                <a:sym typeface="Wingdings" pitchFamily="2" charset="2"/>
              </a:rPr>
              <a:t> FloBière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Etude de l’existant  </a:t>
            </a:r>
            <a:r>
              <a:rPr lang="fr-FR" dirty="0" smtClean="0">
                <a:sym typeface="Wingdings" pitchFamily="2" charset="2"/>
              </a:rPr>
              <a:t> Maud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Glasir : cahier des charges	</a:t>
            </a:r>
            <a:r>
              <a:rPr lang="fr-FR" dirty="0" smtClean="0">
                <a:sym typeface="Wingdings" pitchFamily="2" charset="2"/>
              </a:rPr>
              <a:t> Hoel</a:t>
            </a:r>
            <a:endParaRPr lang="fr-FR" dirty="0" smtClean="0"/>
          </a:p>
          <a:p>
            <a:r>
              <a:rPr lang="fr-FR" dirty="0" smtClean="0"/>
              <a:t>Architecture globale</a:t>
            </a:r>
          </a:p>
          <a:p>
            <a:endParaRPr lang="fr-FR" dirty="0" smtClean="0"/>
          </a:p>
          <a:p>
            <a:r>
              <a:rPr lang="fr-FR" dirty="0" smtClean="0"/>
              <a:t>Spéc 	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Coco</a:t>
            </a:r>
          </a:p>
          <a:p>
            <a:endParaRPr lang="fr-FR" dirty="0" smtClean="0"/>
          </a:p>
          <a:p>
            <a:r>
              <a:rPr lang="fr-FR" dirty="0" smtClean="0"/>
              <a:t>Plannif conclusion </a:t>
            </a:r>
            <a:r>
              <a:rPr lang="fr-FR" dirty="0" smtClean="0">
                <a:sym typeface="Wingdings" pitchFamily="2" charset="2"/>
              </a:rPr>
              <a:t> PM</a:t>
            </a:r>
            <a:endParaRPr lang="fr-FR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Méthode SCRUM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ScrumMaster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Product Owner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Mêlée quotidienne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Sprints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Versionnement de Glasir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0.1 : </a:t>
            </a:r>
            <a:r>
              <a:rPr lang="fr-FR" dirty="0" smtClean="0"/>
              <a:t>Paramètre de synthèse</a:t>
            </a: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0.2 : Filtre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1.0 : Optimiseur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Identification des risques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Identifier les entraves éventuelles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Identifier les tâches concernées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Prévoir des solutions appropriées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Spécialisation des étudiants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        </a:t>
            </a:r>
            <a:r>
              <a:rPr lang="fr-FR" dirty="0" err="1" smtClean="0"/>
              <a:t>Resp</a:t>
            </a:r>
            <a:r>
              <a:rPr lang="fr-FR" dirty="0" smtClean="0"/>
              <a:t>. </a:t>
            </a:r>
            <a:r>
              <a:rPr lang="fr-FR" dirty="0" err="1" smtClean="0"/>
              <a:t>ADTool</a:t>
            </a:r>
            <a:r>
              <a:rPr lang="fr-FR" dirty="0" smtClean="0"/>
              <a:t>      </a:t>
            </a:r>
            <a:r>
              <a:rPr lang="fr-FR" dirty="0" err="1" smtClean="0"/>
              <a:t>Resp</a:t>
            </a:r>
            <a:r>
              <a:rPr lang="fr-FR" dirty="0" smtClean="0"/>
              <a:t>. Algorithmique     </a:t>
            </a:r>
            <a:r>
              <a:rPr lang="fr-FR" dirty="0" err="1" smtClean="0"/>
              <a:t>Resp</a:t>
            </a:r>
            <a:r>
              <a:rPr lang="fr-FR" dirty="0" smtClean="0"/>
              <a:t>. Interface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  <p:pic>
        <p:nvPicPr>
          <p:cNvPr id="5" name="Image 4" descr="valo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1844824"/>
            <a:ext cx="1406272" cy="1877446"/>
          </a:xfrm>
          <a:prstGeom prst="rect">
            <a:avLst/>
          </a:prstGeom>
        </p:spPr>
      </p:pic>
      <p:pic>
        <p:nvPicPr>
          <p:cNvPr id="6" name="Image 5" descr="mau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1916832"/>
            <a:ext cx="1740494" cy="1844824"/>
          </a:xfrm>
          <a:prstGeom prst="rect">
            <a:avLst/>
          </a:prstGeom>
        </p:spPr>
      </p:pic>
      <p:pic>
        <p:nvPicPr>
          <p:cNvPr id="7" name="Image 6" descr="p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99094" y="1916832"/>
            <a:ext cx="1592985" cy="18150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Planification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Découpage par tâches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  <p:pic>
        <p:nvPicPr>
          <p:cNvPr id="5" name="Image 4" descr="planific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3284984"/>
            <a:ext cx="8820472" cy="1217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Conclusion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Apprentissage de nos erreurs </a:t>
            </a: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Place à la réalisation !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156</TotalTime>
  <Words>92</Words>
  <Application>Microsoft Office PowerPoint</Application>
  <PresentationFormat>Affichage à l'écran (4:3)</PresentationFormat>
  <Paragraphs>84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THEME_INSTITUTION_Paysage</vt:lpstr>
      <vt:lpstr>Plan</vt:lpstr>
      <vt:lpstr>Méthode SCRUM</vt:lpstr>
      <vt:lpstr>Versionnement de Glasir</vt:lpstr>
      <vt:lpstr>Identification des risques</vt:lpstr>
      <vt:lpstr>Spécialisation des étudiants</vt:lpstr>
      <vt:lpstr>Planification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Pierre-Marie AIRIAU</cp:lastModifiedBy>
  <cp:revision>29</cp:revision>
  <dcterms:created xsi:type="dcterms:W3CDTF">2014-12-14T15:58:29Z</dcterms:created>
  <dcterms:modified xsi:type="dcterms:W3CDTF">2014-12-15T13:46:15Z</dcterms:modified>
</cp:coreProperties>
</file>