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6"/>
  </p:notesMasterIdLst>
  <p:sldIdLst>
    <p:sldId id="259" r:id="rId2"/>
    <p:sldId id="260" r:id="rId3"/>
    <p:sldId id="263" r:id="rId4"/>
    <p:sldId id="26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59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9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27D39-8E60-4C47-8DCC-7665D11741D9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70AC-FE6D-4237-9CBB-95A5B25BC7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62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ptimiseur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Spécifications </a:t>
            </a:r>
            <a:r>
              <a:rPr lang="fr-FR" dirty="0" smtClean="0"/>
              <a:t>fonctionnelles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" y="1460115"/>
            <a:ext cx="8388424" cy="4441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08150" y="12375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minimal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116</TotalTime>
  <Words>23</Words>
  <Application>Microsoft Office PowerPoint</Application>
  <PresentationFormat>Affichage à l'écran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THEME_INSTITUTION_Paysage</vt:lpstr>
      <vt:lpstr>Optimiseur</vt:lpstr>
      <vt:lpstr>Optimiseur</vt:lpstr>
      <vt:lpstr>Optimiseur</vt:lpstr>
      <vt:lpstr>Paramètre de synthèse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Nicole Corentin</cp:lastModifiedBy>
  <cp:revision>18</cp:revision>
  <dcterms:created xsi:type="dcterms:W3CDTF">2014-12-14T15:58:29Z</dcterms:created>
  <dcterms:modified xsi:type="dcterms:W3CDTF">2014-12-15T10:30:34Z</dcterms:modified>
</cp:coreProperties>
</file>