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212121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5" autoAdjust="0"/>
    <p:restoredTop sz="83796" autoAdjust="0"/>
  </p:normalViewPr>
  <p:slideViewPr>
    <p:cSldViewPr>
      <p:cViewPr varScale="1">
        <p:scale>
          <a:sx n="57" d="100"/>
          <a:sy n="57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smtClean="0"/>
              <a:t>Bonjour et merci d’être venu si nombreux.</a:t>
            </a:r>
          </a:p>
          <a:p>
            <a:r>
              <a:rPr lang="fr-FR" baseline="0" smtClean="0"/>
              <a:t>Notre sujet c’était initialement ça</a:t>
            </a:r>
          </a:p>
          <a:p>
            <a:r>
              <a:rPr lang="fr-FR" baseline="0" smtClean="0"/>
              <a:t>Mais on a progressivement abstrait le 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07504" y="1412776"/>
            <a:ext cx="5760640" cy="2952328"/>
          </a:xfrm>
        </p:spPr>
        <p:txBody>
          <a:bodyPr>
            <a:normAutofit/>
          </a:bodyPr>
          <a:lstStyle/>
          <a:p>
            <a:r>
              <a:rPr lang="fr-FR" sz="2800" cap="small" smtClean="0">
                <a:solidFill>
                  <a:srgbClr val="0C0C0C"/>
                </a:solidFill>
              </a:rPr>
              <a:t>Est-il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difficile de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paralyser les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transports en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commun de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Rennes ?</a:t>
            </a:r>
            <a:endParaRPr lang="fr-FR" sz="2800" cap="small">
              <a:solidFill>
                <a:srgbClr val="0C0C0C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084168" y="0"/>
            <a:ext cx="2664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bg1"/>
                </a:solidFill>
              </a:rPr>
              <a:t>Encadrants</a:t>
            </a:r>
          </a:p>
          <a:p>
            <a:pPr algn="r"/>
            <a:r>
              <a:rPr lang="fr-FR" smtClean="0">
                <a:solidFill>
                  <a:srgbClr val="0C0C0C"/>
                </a:solidFill>
              </a:rPr>
              <a:t>Gildas </a:t>
            </a:r>
            <a:r>
              <a:rPr lang="fr-FR" cap="small" smtClean="0">
                <a:solidFill>
                  <a:srgbClr val="0C0C0C"/>
                </a:solidFill>
              </a:rPr>
              <a:t>Avoine</a:t>
            </a:r>
          </a:p>
          <a:p>
            <a:pPr algn="r"/>
            <a:r>
              <a:rPr lang="fr-FR" smtClean="0">
                <a:solidFill>
                  <a:srgbClr val="0C0C0C"/>
                </a:solidFill>
              </a:rPr>
              <a:t>Barbara </a:t>
            </a:r>
            <a:r>
              <a:rPr lang="fr-FR" cap="small" smtClean="0">
                <a:solidFill>
                  <a:srgbClr val="0C0C0C"/>
                </a:solidFill>
              </a:rPr>
              <a:t>Kordy</a:t>
            </a:r>
          </a:p>
          <a:p>
            <a:pPr algn="r"/>
            <a:endParaRPr lang="fr-FR" sz="2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96136" y="4149080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rgbClr val="FF0000"/>
                </a:solidFill>
              </a:rPr>
              <a:t>Étudiants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Pierre-Marie </a:t>
            </a:r>
            <a:r>
              <a:rPr lang="fr-FR" cap="small" smtClean="0">
                <a:solidFill>
                  <a:srgbClr val="212121"/>
                </a:solidFill>
              </a:rPr>
              <a:t>Airiau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Valentin </a:t>
            </a:r>
            <a:r>
              <a:rPr lang="fr-FR" cap="small" smtClean="0">
                <a:solidFill>
                  <a:srgbClr val="212121"/>
                </a:solidFill>
              </a:rPr>
              <a:t>Esmieu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Hoel </a:t>
            </a:r>
            <a:r>
              <a:rPr lang="fr-FR" cap="small" smtClean="0">
                <a:solidFill>
                  <a:srgbClr val="212121"/>
                </a:solidFill>
              </a:rPr>
              <a:t>Kervadec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Maud </a:t>
            </a:r>
            <a:r>
              <a:rPr lang="fr-FR" cap="small" smtClean="0">
                <a:solidFill>
                  <a:srgbClr val="212121"/>
                </a:solidFill>
              </a:rPr>
              <a:t>Leray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Florent </a:t>
            </a:r>
            <a:r>
              <a:rPr lang="fr-FR" cap="small" smtClean="0">
                <a:solidFill>
                  <a:srgbClr val="212121"/>
                </a:solidFill>
              </a:rPr>
              <a:t>Mallard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Corentin </a:t>
            </a:r>
            <a:r>
              <a:rPr lang="fr-FR" cap="small" smtClean="0">
                <a:solidFill>
                  <a:srgbClr val="212121"/>
                </a:solidFill>
              </a:rPr>
              <a:t>Nicole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pic>
        <p:nvPicPr>
          <p:cNvPr id="6" name="Image 5" descr="glasi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692696"/>
            <a:ext cx="5870217" cy="551819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158</TotalTime>
  <Words>40</Words>
  <Application>Microsoft Office PowerPoint</Application>
  <PresentationFormat>Affichage à l'écran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THEME_INSTITUTION_Paysage</vt:lpstr>
      <vt:lpstr>Est-il  difficile de  paralyser les  transports en  commun de  Rennes ?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33</cp:revision>
  <dcterms:created xsi:type="dcterms:W3CDTF">2014-12-14T15:58:29Z</dcterms:created>
  <dcterms:modified xsi:type="dcterms:W3CDTF">2014-12-17T12:48:39Z</dcterms:modified>
</cp:coreProperties>
</file>