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m4a" ContentType="audio/mp4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9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82" r:id="rId24"/>
    <p:sldId id="276" r:id="rId25"/>
    <p:sldId id="280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81"/>
            <p14:sldId id="269"/>
            <p14:sldId id="270"/>
            <p14:sldId id="271"/>
            <p14:sldId id="284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82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>
      <p:cViewPr varScale="1">
        <p:scale>
          <a:sx n="71" d="100"/>
          <a:sy n="71" d="100"/>
        </p:scale>
        <p:origin x="-1757" y="-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7078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</a:t>
            </a:r>
            <a:r>
              <a:rPr lang="fr-FR" baseline="0" dirty="0" smtClean="0"/>
              <a:t> pas parler au futur, faire au présent.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390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Donner</a:t>
            </a:r>
            <a:r>
              <a:rPr lang="fr-FR" baseline="0" dirty="0" smtClean="0"/>
              <a:t> nombre heures</a:t>
            </a:r>
          </a:p>
          <a:p>
            <a:r>
              <a:rPr lang="fr-FR" baseline="0" dirty="0" smtClean="0"/>
              <a:t>Nombre heure travail par semaine.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101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005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229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774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visuel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baseline="0" dirty="0" smtClean="0"/>
              <a:t> de phases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21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9260B7-B1DE-4681-860B-F6AD9EB1FEB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86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536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949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05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xmlns="" Requires="p14">
      <p:transition p14:dur="250">
        <p:pull/>
      </p:transition>
    </mc:Choice>
    <mc:Fallback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media1.m4a"/><Relationship Id="rId6" Type="http://schemas.openxmlformats.org/officeDocument/2006/relationships/image" Target="../media/image9.png"/><Relationship Id="rId5" Type="http://schemas.microsoft.com/office/2007/relationships/media" Target="../media/media1.m4a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45460" y="350148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Soutenance de planification</a:t>
            </a:r>
            <a:endParaRPr sz="24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Gildas AVOINE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Barbara KORDY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348000" y="5267524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b="1" strike="noStrike" dirty="0">
                <a:solidFill>
                  <a:srgbClr val="E52713"/>
                </a:solidFill>
                <a:latin typeface="Arial"/>
              </a:rPr>
              <a:t>Étudiants</a:t>
            </a:r>
            <a:endParaRPr dirty="0"/>
          </a:p>
        </p:txBody>
      </p:sp>
      <p:sp>
        <p:nvSpPr>
          <p:cNvPr id="106" name="CustomShape 5"/>
          <p:cNvSpPr/>
          <p:nvPr/>
        </p:nvSpPr>
        <p:spPr>
          <a:xfrm>
            <a:off x="0" y="5661248"/>
            <a:ext cx="9144000" cy="584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2F2F2F"/>
                </a:solidFill>
                <a:latin typeface="Arial"/>
              </a:rPr>
              <a:t>Pierre-Marie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AIRIAU - Valentin ESMIEU - Hoel KERVADEC</a:t>
            </a:r>
          </a:p>
          <a:p>
            <a:pPr algn="ctr">
              <a:lnSpc>
                <a:spcPct val="100000"/>
              </a:lnSpc>
            </a:pP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Maud LERAY - Florent MALLARD</a:t>
            </a: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Corentin </a:t>
            </a:r>
            <a:r>
              <a:rPr lang="fr-FR" strike="noStrike" dirty="0">
                <a:solidFill>
                  <a:srgbClr val="2F2F2F"/>
                </a:solidFill>
                <a:latin typeface="Arial"/>
              </a:rPr>
              <a:t>NICOLE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paralyser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les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transports en </a:t>
            </a:r>
            <a:endParaRPr lang="fr-FR" sz="2800" b="1" strike="noStrike" cap="small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Rennes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438">
        <p:pull/>
      </p:transition>
    </mc:Choice>
    <mc:Fallback>
      <p:transition advTm="43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de qualification</a:t>
            </a:r>
            <a:endParaRPr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2924944"/>
            <a:ext cx="6209524" cy="13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081">
        <p:pull/>
      </p:transition>
    </mc:Choice>
    <mc:Fallback>
      <p:transition advTm="1081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Calendrier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899592" y="2492896"/>
          <a:ext cx="7344816" cy="2750748"/>
        </p:xfrm>
        <a:graphic>
          <a:graphicData uri="http://schemas.openxmlformats.org/drawingml/2006/table">
            <a:tbl>
              <a:tblPr/>
              <a:tblGrid>
                <a:gridCol w="331564"/>
                <a:gridCol w="707724"/>
                <a:gridCol w="430451"/>
                <a:gridCol w="349015"/>
                <a:gridCol w="162874"/>
                <a:gridCol w="157057"/>
                <a:gridCol w="383916"/>
                <a:gridCol w="372282"/>
                <a:gridCol w="366465"/>
                <a:gridCol w="343197"/>
                <a:gridCol w="244310"/>
                <a:gridCol w="314112"/>
                <a:gridCol w="360648"/>
                <a:gridCol w="383916"/>
                <a:gridCol w="383916"/>
                <a:gridCol w="186141"/>
                <a:gridCol w="168690"/>
                <a:gridCol w="360648"/>
                <a:gridCol w="389733"/>
                <a:gridCol w="354832"/>
                <a:gridCol w="593325"/>
              </a:tblGrid>
              <a:tr h="37719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Février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Avril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Mai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71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s14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s15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s16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s18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s19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partiels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758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Rapport conception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Pages HTML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Rapport final et soutenances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5198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vacances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vacances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semaines bloquées</a:t>
                      </a:r>
                    </a:p>
                  </a:txBody>
                  <a:tcPr marL="3950" marR="3950" marT="395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2129">
        <p:pull/>
      </p:transition>
    </mc:Choice>
    <mc:Fallback>
      <p:transition advTm="212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722">
        <p14:vortex dir="r"/>
      </p:transition>
    </mc:Choice>
    <mc:Fallback>
      <p:transition spd="slow" advTm="7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1628800"/>
            <a:ext cx="8229240" cy="482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v0.1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Paramètre de synthèse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v0.2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Filtre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v1.0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Optimiseur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980640"/>
            <a:ext cx="8229240" cy="8641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Livrables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59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3190">
        <p:pull/>
      </p:transition>
    </mc:Choice>
    <mc:Fallback>
      <p:transition advTm="1319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 SCRUM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5408">
        <p:pull/>
      </p:transition>
    </mc:Choice>
    <mc:Fallback>
      <p:transition advTm="5408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435045" y="928165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rôles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ADTool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Algorithmes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2985694"/>
            <a:ext cx="2312876" cy="23128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6354">
        <p:pull/>
      </p:transition>
    </mc:Choice>
    <mc:Fallback>
      <p:transition advTm="63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200" y="980640"/>
            <a:ext cx="8229240" cy="12962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Test Driven Development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0154" y="1844824"/>
            <a:ext cx="6323331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182">
        <p:pull/>
      </p:transition>
    </mc:Choice>
    <mc:Fallback>
      <p:transition advTm="118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199" y="980728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Documentation</a:t>
            </a:r>
            <a:endParaRPr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5814" y="177281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76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182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2"/>
          <p:cNvSpPr txBox="1"/>
          <p:nvPr/>
        </p:nvSpPr>
        <p:spPr>
          <a:xfrm>
            <a:off x="0" y="980640"/>
            <a:ext cx="9144000" cy="100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Pilotage du projet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1780" y="2494350"/>
            <a:ext cx="3960440" cy="3960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841485"/>
            <a:ext cx="5246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Pilotage par les délais de chaque version</a:t>
            </a:r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8866">
        <p:pull/>
      </p:transition>
    </mc:Choice>
    <mc:Fallback>
      <p:transition advTm="8866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1124">
        <p14:vortex dir="r"/>
      </p:transition>
    </mc:Choice>
    <mc:Fallback>
      <p:transition spd="slow" advTm="11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1117">
        <p14:vortex dir="r"/>
      </p:transition>
    </mc:Choice>
    <mc:Fallback>
      <p:transition spd="slow" advTm="11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Méthodes d’estimations</a:t>
            </a:r>
            <a:endParaRPr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257593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Analogique</a:t>
            </a:r>
            <a:endParaRPr lang="fr-F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257593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Expertise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5500">
        <p:pull/>
      </p:transition>
    </mc:Choice>
    <mc:Fallback>
      <p:transition advTm="155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792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80" y="2758257"/>
            <a:ext cx="9144000" cy="1546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96420" y="1752223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303h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au total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6383" y="4932860"/>
            <a:ext cx="3244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22.5h - semaine normale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1876" y="5445224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60h - semaine bloquée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5569">
        <p:pull/>
      </p:transition>
    </mc:Choice>
    <mc:Fallback>
      <p:transition advTm="5569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Temps </a:t>
            </a:r>
            <a:r>
              <a:rPr lang="en-US" sz="2800" b="1" strike="noStrike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cumul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58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5569">
        <p:pull/>
      </p:transition>
    </mc:Choice>
    <mc:Fallback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 MS Project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2000" b="1" strike="noStrike" dirty="0" err="1">
                <a:solidFill>
                  <a:srgbClr val="004D6F"/>
                </a:solidFill>
                <a:latin typeface="Arial"/>
              </a:rPr>
              <a:t>Bô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 schéma qui lèche les boules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1259">
        <p:pull/>
      </p:transition>
    </mc:Choice>
    <mc:Fallback>
      <p:transition advTm="1259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858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594">
        <p14:vortex dir="r"/>
      </p:transition>
    </mc:Choice>
    <mc:Fallback>
      <p:transition spd="slow" advTm="5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9740" y="807295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  <a:endParaRPr lang="fr-F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7500" advTm="2716">
        <p14:honeycomb/>
      </p:transition>
    </mc:Choice>
    <mc:Fallback>
      <p:transition spd="slow" advTm="27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4315">
        <p:pull/>
      </p:transition>
    </mc:Choice>
    <mc:Fallback>
      <p:transition advTm="4315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452208" y="1700808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Arbres d’attaque et de défense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5602">
        <p:pull/>
      </p:transition>
    </mc:Choice>
    <mc:Fallback>
      <p:transition advTm="5602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0" y="332656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Sommaire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9552" y="932892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Contexte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Acteurs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fonctionnel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Éléments d’entrée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Calendrier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045008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Organisation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Répartition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Cycle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Pilotage du projet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81087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Planification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 d’estimation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Planning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 err="1">
                <a:solidFill>
                  <a:schemeClr val="tx2">
                    <a:lumMod val="75000"/>
                  </a:schemeClr>
                </a:solidFill>
              </a:rPr>
              <a:t>MSProject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4667">
        <p:pull/>
      </p:transition>
    </mc:Choice>
    <mc:Fallback>
      <p:transition advTm="466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4007">
        <p14:vortex dir="r"/>
      </p:transition>
    </mc:Choice>
    <mc:Fallback>
      <p:transition spd="slow" advTm="40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Acteurs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596897"/>
            <a:ext cx="3538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Trois développeurs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Pierre-Marie </a:t>
            </a:r>
            <a:r>
              <a:rPr lang="fr-FR" sz="2000" b="1" dirty="0" err="1">
                <a:solidFill>
                  <a:schemeClr val="accent2"/>
                </a:solidFill>
              </a:rPr>
              <a:t>Airiau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Valentin </a:t>
            </a:r>
            <a:r>
              <a:rPr lang="fr-FR" sz="2000" b="1" dirty="0" err="1">
                <a:solidFill>
                  <a:schemeClr val="accent2"/>
                </a:solidFill>
              </a:rPr>
              <a:t>Esmieu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Maud </a:t>
            </a:r>
            <a:r>
              <a:rPr lang="fr-FR" sz="2000" b="1" dirty="0">
                <a:solidFill>
                  <a:schemeClr val="accent2"/>
                </a:solidFill>
              </a:rPr>
              <a:t>Leray</a:t>
            </a: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080" y="2596897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Deux 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</a:rPr>
              <a:t>encadrants</a:t>
            </a:r>
            <a:endParaRPr lang="fr-F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Gildas Avoine  </a:t>
            </a:r>
            <a:endParaRPr lang="fr-FR" sz="2000" dirty="0">
              <a:solidFill>
                <a:schemeClr val="accent3"/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Barbara </a:t>
            </a:r>
            <a:r>
              <a:rPr lang="fr-FR" sz="2000" b="1" dirty="0" err="1" smtClean="0">
                <a:solidFill>
                  <a:schemeClr val="accent3"/>
                </a:solidFill>
              </a:rPr>
              <a:t>Kordy</a:t>
            </a:r>
            <a:endParaRPr lang="fr-FR" sz="2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4918">
        <p:pull/>
      </p:transition>
    </mc:Choice>
    <mc:Fallback>
      <p:transition advTm="4918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980640"/>
            <a:ext cx="8229240" cy="720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fonctionnel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296031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Destiné aux experts en sécurité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732" y="3645024"/>
            <a:ext cx="6468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Pourra se poursuivre l’année prochaine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ocumentation technique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ests unitaires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6783">
        <p:pull/>
      </p:transition>
    </mc:Choice>
    <mc:Fallback>
      <p:transition advTm="678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2"/>
          <p:cNvSpPr txBox="1"/>
          <p:nvPr/>
        </p:nvSpPr>
        <p:spPr>
          <a:xfrm>
            <a:off x="476406" y="980639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Élément </a:t>
            </a: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d’entrée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850" y="2730634"/>
            <a:ext cx="3208977" cy="1828371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/>
        </p:blipFill>
        <p:spPr>
          <a:xfrm>
            <a:off x="4788024" y="1728080"/>
            <a:ext cx="3682448" cy="458092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5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6472">
        <p:pull/>
      </p:transition>
    </mc:Choice>
    <mc:Fallback>
      <p:transition advTm="647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5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290</Words>
  <Application>Microsoft Office PowerPoint</Application>
  <PresentationFormat>Affichage à l'écran (4:3)</PresentationFormat>
  <Paragraphs>211</Paragraphs>
  <Slides>25</Slides>
  <Notes>13</Notes>
  <HiddenSlides>0</HiddenSlides>
  <MMClips>1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Pierre-Marie AIRIAU</cp:lastModifiedBy>
  <cp:revision>293</cp:revision>
  <dcterms:modified xsi:type="dcterms:W3CDTF">2014-12-19T12:46:14Z</dcterms:modified>
</cp:coreProperties>
</file>