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79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  <p14:sldId id="261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69"/>
            <p14:sldId id="270"/>
            <p14:sldId id="271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8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strike="noStrike" cap="small">
                <a:solidFill>
                  <a:srgbClr val="2F2F2F"/>
                </a:solidFill>
                <a:latin typeface="Arial"/>
              </a:rPr>
              <a:t>Soutenance de planification</a:t>
            </a:r>
            <a:endParaRPr cap="small"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paralyser </a:t>
            </a:r>
            <a:r>
              <a:rPr lang="fr-FR" sz="2800" b="1" strike="noStrike" cap="small" dirty="0">
                <a:latin typeface="+mj-lt"/>
              </a:rPr>
              <a:t>les</a:t>
            </a:r>
            <a:endParaRPr sz="2800" b="1" cap="small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>
                <a:latin typeface="+mj-lt"/>
              </a:rPr>
              <a:t>transports en </a:t>
            </a:r>
            <a:endParaRPr lang="fr-FR" sz="2800" b="1" strike="noStrike" cap="small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Rennes </a:t>
            </a:r>
            <a:r>
              <a:rPr lang="fr-FR" sz="2800" b="1" strike="noStrike" cap="small" dirty="0">
                <a:latin typeface="+mj-lt"/>
              </a:rPr>
              <a:t>?</a:t>
            </a:r>
            <a:endParaRPr sz="2800" b="1" cap="small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76872"/>
            <a:ext cx="4401681" cy="250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Window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2559536" cy="255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Calendrier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12 février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Vacances :  - du 16 au 20 février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  <a:latin typeface="Arial"/>
              </a:rPr>
              <a:t>	       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- du 13 au 24 avril</a:t>
            </a:r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  <a:latin typeface="Arial"/>
            </a:endParaRPr>
          </a:p>
          <a:p>
            <a:r>
              <a:rPr lang="fr-FR" sz="2000" b="1" dirty="0" smtClean="0">
                <a:solidFill>
                  <a:srgbClr val="004D6F"/>
                </a:solidFill>
              </a:rPr>
              <a:t>Semaine bloquée : du 18 au 24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Rapport final et livraison : 26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Méthode SCRUM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4300888" cy="312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88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35045" y="671352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rôles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7189"/>
            <a:ext cx="18478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ADTool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Algorithmes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Cycle de qualification</a:t>
            </a:r>
            <a:endParaRPr dirty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2666283" cy="195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441701" cy="2441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Pilotage du projet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Pilotage par les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délais de chaque version</a:t>
            </a:r>
            <a:r>
              <a:rPr lang="fr-FR" dirty="0" smtClean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58" y="2564904"/>
            <a:ext cx="3850723" cy="385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936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Méthode d’estimation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Analogique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833211" y="2852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Expertise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Vue d’ensemble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6" y="2708920"/>
            <a:ext cx="8352928" cy="148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1053" y="807295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Merci de votre attention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20" name="Picture 3"/>
          <p:cNvPicPr/>
          <p:nvPr/>
        </p:nvPicPr>
        <p:blipFill>
          <a:blip r:embed="rId3" cstate="print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4" cstate="print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2800" dirty="0" err="1" smtClean="0"/>
              <a:t>Sommaire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Acteurs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fonctionnel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 smtClean="0">
                <a:solidFill>
                  <a:srgbClr val="4F4D50"/>
                </a:solidFill>
                <a:latin typeface="Arial"/>
              </a:rPr>
              <a:t>Éléments </a:t>
            </a: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d’entrée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de qualification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Calendrier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Organisation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Répartition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Cycle de qualification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Pilotage du projet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Planification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 d’estimation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Planning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 err="1">
                <a:solidFill>
                  <a:srgbClr val="4F4D50"/>
                </a:solidFill>
                <a:latin typeface="Arial"/>
              </a:rPr>
              <a:t>MSProject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Trois développeurs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Pierre-Marie Airiau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Valentin Esmieu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Maud 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Deux encadrants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Gildas Avoine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Barbara Kordy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Périmètre fonctionnel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Logiciel destiné aux experts en sécurité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Le projet pourra se poursuivre l’année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prochaine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d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ocumentation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technique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t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ests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unitaires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181</Words>
  <Application>Microsoft Office PowerPoint</Application>
  <PresentationFormat>Affichage à l'écran (4:3)</PresentationFormat>
  <Paragraphs>111</Paragraphs>
  <Slides>23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DejaVu Sans</vt:lpstr>
      <vt:lpstr>StarSymbol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Pierre-Marie AIRIAU</cp:lastModifiedBy>
  <cp:revision>73</cp:revision>
  <dcterms:modified xsi:type="dcterms:W3CDTF">2014-12-17T19:05:36Z</dcterms:modified>
</cp:coreProperties>
</file>