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0" r:id="rId2"/>
  </p:sldMasterIdLst>
  <p:notesMasterIdLst>
    <p:notesMasterId r:id="rId29"/>
  </p:notesMasterIdLst>
  <p:sldIdLst>
    <p:sldId id="256" r:id="rId3"/>
    <p:sldId id="257" r:id="rId4"/>
    <p:sldId id="258" r:id="rId5"/>
    <p:sldId id="259" r:id="rId6"/>
    <p:sldId id="282"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83" r:id="rId20"/>
    <p:sldId id="274" r:id="rId21"/>
    <p:sldId id="275" r:id="rId22"/>
    <p:sldId id="276" r:id="rId23"/>
    <p:sldId id="277" r:id="rId24"/>
    <p:sldId id="278" r:id="rId25"/>
    <p:sldId id="279" r:id="rId26"/>
    <p:sldId id="280" r:id="rId27"/>
    <p:sldId id="281" r:id="rId2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0263A9-F4BD-4E13-940F-9BD07D5B2403}">
          <p14:sldIdLst>
            <p14:sldId id="256"/>
            <p14:sldId id="257"/>
          </p14:sldIdLst>
        </p14:section>
        <p14:section name="Etat art" id="{A66C1913-8B63-407F-AC81-CCD44045B649}">
          <p14:sldIdLst>
            <p14:sldId id="258"/>
            <p14:sldId id="259"/>
            <p14:sldId id="282"/>
          </p14:sldIdLst>
        </p14:section>
        <p14:section name="Etude existant" id="{387A933C-1C12-497C-BE2D-8941E177BC08}">
          <p14:sldIdLst>
            <p14:sldId id="261"/>
            <p14:sldId id="262"/>
            <p14:sldId id="263"/>
            <p14:sldId id="264"/>
            <p14:sldId id="265"/>
          </p14:sldIdLst>
        </p14:section>
        <p14:section name="Cahier charges" id="{EF28AF4F-2D86-4EB2-B5CB-3BD519302E05}">
          <p14:sldIdLst>
            <p14:sldId id="266"/>
            <p14:sldId id="267"/>
            <p14:sldId id="268"/>
            <p14:sldId id="269"/>
            <p14:sldId id="270"/>
            <p14:sldId id="271"/>
            <p14:sldId id="272"/>
            <p14:sldId id="283"/>
            <p14:sldId id="274"/>
            <p14:sldId id="275"/>
            <p14:sldId id="276"/>
            <p14:sldId id="277"/>
            <p14:sldId id="278"/>
            <p14:sldId id="279"/>
            <p14:sldId id="280"/>
            <p14:sldId id="2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3" d="2"/>
        <a:sy n="3" d="2"/>
      </p:scale>
      <p:origin x="0" y="0"/>
    </p:cViewPr>
  </p:notesTextViewPr>
  <p:sorterViewPr>
    <p:cViewPr>
      <p:scale>
        <a:sx n="100" d="100"/>
        <a:sy n="100" d="100"/>
      </p:scale>
      <p:origin x="0" y="-38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2" name="PlaceHolder 1"/>
          <p:cNvSpPr>
            <a:spLocks noGrp="1"/>
          </p:cNvSpPr>
          <p:nvPr>
            <p:ph type="body"/>
          </p:nvPr>
        </p:nvSpPr>
        <p:spPr>
          <a:xfrm>
            <a:off x="756000" y="5078520"/>
            <a:ext cx="6047640" cy="4811040"/>
          </a:xfrm>
          <a:prstGeom prst="rect">
            <a:avLst/>
          </a:prstGeom>
        </p:spPr>
        <p:txBody>
          <a:bodyPr lIns="0" tIns="0" rIns="0" bIns="0"/>
          <a:lstStyle/>
          <a:p>
            <a:r>
              <a:rPr lang="fr-FR" sz="2000">
                <a:latin typeface="Arial"/>
              </a:rPr>
              <a:t>Cliquez pour modifier le format des notes</a:t>
            </a:r>
            <a:endParaRPr/>
          </a:p>
        </p:txBody>
      </p:sp>
      <p:sp>
        <p:nvSpPr>
          <p:cNvPr id="183" name="PlaceHolder 2"/>
          <p:cNvSpPr>
            <a:spLocks noGrp="1"/>
          </p:cNvSpPr>
          <p:nvPr>
            <p:ph type="hdr"/>
          </p:nvPr>
        </p:nvSpPr>
        <p:spPr>
          <a:xfrm>
            <a:off x="0" y="0"/>
            <a:ext cx="3280680" cy="534240"/>
          </a:xfrm>
          <a:prstGeom prst="rect">
            <a:avLst/>
          </a:prstGeom>
        </p:spPr>
        <p:txBody>
          <a:bodyPr lIns="0" tIns="0" rIns="0" bIns="0"/>
          <a:lstStyle/>
          <a:p>
            <a:r>
              <a:rPr lang="fr-FR" sz="1400">
                <a:latin typeface="Times New Roman"/>
              </a:rPr>
              <a:t>&lt;en-tête&gt;</a:t>
            </a:r>
            <a:endParaRPr/>
          </a:p>
        </p:txBody>
      </p:sp>
      <p:sp>
        <p:nvSpPr>
          <p:cNvPr id="184" name="PlaceHolder 3"/>
          <p:cNvSpPr>
            <a:spLocks noGrp="1"/>
          </p:cNvSpPr>
          <p:nvPr>
            <p:ph type="dt"/>
          </p:nvPr>
        </p:nvSpPr>
        <p:spPr>
          <a:xfrm>
            <a:off x="4278960" y="0"/>
            <a:ext cx="3280680" cy="534240"/>
          </a:xfrm>
          <a:prstGeom prst="rect">
            <a:avLst/>
          </a:prstGeom>
        </p:spPr>
        <p:txBody>
          <a:bodyPr lIns="0" tIns="0" rIns="0" bIns="0"/>
          <a:lstStyle/>
          <a:p>
            <a:pPr algn="r"/>
            <a:r>
              <a:rPr lang="fr-FR" sz="1400">
                <a:latin typeface="Times New Roman"/>
              </a:rPr>
              <a:t>&lt;date/heure&gt;</a:t>
            </a:r>
            <a:endParaRPr/>
          </a:p>
        </p:txBody>
      </p:sp>
      <p:sp>
        <p:nvSpPr>
          <p:cNvPr id="185" name="PlaceHolder 4"/>
          <p:cNvSpPr>
            <a:spLocks noGrp="1"/>
          </p:cNvSpPr>
          <p:nvPr>
            <p:ph type="ftr"/>
          </p:nvPr>
        </p:nvSpPr>
        <p:spPr>
          <a:xfrm>
            <a:off x="0" y="10157400"/>
            <a:ext cx="3280680" cy="534240"/>
          </a:xfrm>
          <a:prstGeom prst="rect">
            <a:avLst/>
          </a:prstGeom>
        </p:spPr>
        <p:txBody>
          <a:bodyPr lIns="0" tIns="0" rIns="0" bIns="0" anchor="b"/>
          <a:lstStyle/>
          <a:p>
            <a:r>
              <a:rPr lang="fr-FR" sz="1400">
                <a:latin typeface="Times New Roman"/>
              </a:rPr>
              <a:t>&lt;pied de page&gt;</a:t>
            </a:r>
            <a:endParaRPr/>
          </a:p>
        </p:txBody>
      </p:sp>
      <p:sp>
        <p:nvSpPr>
          <p:cNvPr id="186" name="PlaceHolder 5"/>
          <p:cNvSpPr>
            <a:spLocks noGrp="1"/>
          </p:cNvSpPr>
          <p:nvPr>
            <p:ph type="sldNum"/>
          </p:nvPr>
        </p:nvSpPr>
        <p:spPr>
          <a:xfrm>
            <a:off x="4278960" y="10157400"/>
            <a:ext cx="3280680" cy="534240"/>
          </a:xfrm>
          <a:prstGeom prst="rect">
            <a:avLst/>
          </a:prstGeom>
        </p:spPr>
        <p:txBody>
          <a:bodyPr lIns="0" tIns="0" rIns="0" bIns="0" anchor="b"/>
          <a:lstStyle/>
          <a:p>
            <a:pPr algn="r"/>
            <a:fld id="{9130A18B-6D5B-479F-BDE7-F42C8F94816A}" type="slidenum">
              <a:rPr lang="fr-FR" sz="1400">
                <a:latin typeface="Times New Roman"/>
              </a:rPr>
              <a:t>‹#›</a:t>
            </a:fld>
            <a:endParaRPr/>
          </a:p>
        </p:txBody>
      </p:sp>
    </p:spTree>
    <p:extLst>
      <p:ext uri="{BB962C8B-B14F-4D97-AF65-F5344CB8AC3E}">
        <p14:creationId xmlns:p14="http://schemas.microsoft.com/office/powerpoint/2010/main" val="10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1"/>
          </p:cNvSpPr>
          <p:nvPr>
            <p:ph type="body"/>
          </p:nvPr>
        </p:nvSpPr>
        <p:spPr>
          <a:xfrm>
            <a:off x="685800" y="4343400"/>
            <a:ext cx="5486040" cy="4114440"/>
          </a:xfrm>
          <a:prstGeom prst="rect">
            <a:avLst/>
          </a:prstGeom>
        </p:spPr>
        <p:txBody>
          <a:bodyPr/>
          <a:lstStyle/>
          <a:p>
            <a:r>
              <a:rPr lang="fr-FR" sz="2000" strike="noStrike">
                <a:latin typeface="Arial"/>
              </a:rPr>
              <a:t>Bonjour et merci d’être venu si nombreux.</a:t>
            </a:r>
            <a:endParaRPr/>
          </a:p>
          <a:p>
            <a:r>
              <a:rPr lang="fr-FR" sz="2000" strike="noStrike">
                <a:latin typeface="Arial"/>
              </a:rPr>
              <a:t>Notre sujet c’était initialement ça</a:t>
            </a:r>
            <a:endParaRPr/>
          </a:p>
          <a:p>
            <a:r>
              <a:rPr lang="fr-FR" sz="2000" strike="noStrike">
                <a:latin typeface="Arial"/>
              </a:rPr>
              <a:t>Mais on a progressivement abstrait le concept</a:t>
            </a:r>
            <a:endParaRPr/>
          </a:p>
        </p:txBody>
      </p:sp>
      <p:sp>
        <p:nvSpPr>
          <p:cNvPr id="311" name="TextShape 2"/>
          <p:cNvSpPr txBox="1"/>
          <p:nvPr/>
        </p:nvSpPr>
        <p:spPr>
          <a:xfrm>
            <a:off x="3884760" y="8685360"/>
            <a:ext cx="2971440" cy="456840"/>
          </a:xfrm>
          <a:prstGeom prst="rect">
            <a:avLst/>
          </a:prstGeom>
          <a:noFill/>
          <a:ln>
            <a:noFill/>
          </a:ln>
        </p:spPr>
        <p:txBody>
          <a:bodyPr anchor="b"/>
          <a:lstStyle/>
          <a:p>
            <a:pPr algn="r">
              <a:lnSpc>
                <a:spcPct val="100000"/>
              </a:lnSpc>
            </a:pPr>
            <a:fld id="{8087DE9A-8F22-4D58-986B-A22AB3FDFEB6}" type="slidenum">
              <a:rPr lang="fr-FR" sz="1200" strike="noStrike">
                <a:solidFill>
                  <a:srgbClr val="000000"/>
                </a:solidFill>
                <a:latin typeface="+mn-lt"/>
                <a:ea typeface="+mn-ea"/>
              </a:rPr>
              <a:t>1</a:t>
            </a:fld>
            <a:endParaRPr/>
          </a:p>
        </p:txBody>
      </p:sp>
    </p:spTree>
    <p:extLst>
      <p:ext uri="{BB962C8B-B14F-4D97-AF65-F5344CB8AC3E}">
        <p14:creationId xmlns:p14="http://schemas.microsoft.com/office/powerpoint/2010/main" val="24521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PlaceHolder 1"/>
          <p:cNvSpPr>
            <a:spLocks noGrp="1"/>
          </p:cNvSpPr>
          <p:nvPr>
            <p:ph type="body"/>
          </p:nvPr>
        </p:nvSpPr>
        <p:spPr>
          <a:xfrm>
            <a:off x="685800" y="4343400"/>
            <a:ext cx="5486040" cy="4114440"/>
          </a:xfrm>
          <a:prstGeom prst="rect">
            <a:avLst/>
          </a:prstGeom>
        </p:spPr>
        <p:txBody>
          <a:bodyPr/>
          <a:lstStyle/>
          <a:p>
            <a:endParaRPr/>
          </a:p>
        </p:txBody>
      </p:sp>
      <p:sp>
        <p:nvSpPr>
          <p:cNvPr id="324" name="TextShape 2"/>
          <p:cNvSpPr txBox="1"/>
          <p:nvPr/>
        </p:nvSpPr>
        <p:spPr>
          <a:xfrm>
            <a:off x="3884760" y="8685360"/>
            <a:ext cx="2971440" cy="456840"/>
          </a:xfrm>
          <a:prstGeom prst="rect">
            <a:avLst/>
          </a:prstGeom>
          <a:noFill/>
          <a:ln>
            <a:noFill/>
          </a:ln>
        </p:spPr>
        <p:txBody>
          <a:bodyPr anchor="b"/>
          <a:lstStyle/>
          <a:p>
            <a:pPr algn="r">
              <a:lnSpc>
                <a:spcPct val="100000"/>
              </a:lnSpc>
            </a:pPr>
            <a:fld id="{DAF4B515-BEB8-4433-9ACC-685926ECF075}" type="slidenum">
              <a:rPr lang="fr-FR" sz="1200" strike="noStrike">
                <a:solidFill>
                  <a:srgbClr val="000000"/>
                </a:solidFill>
                <a:latin typeface="+mn-lt"/>
                <a:ea typeface="+mn-ea"/>
              </a:rPr>
              <a:t>17</a:t>
            </a:fld>
            <a:endParaRPr/>
          </a:p>
        </p:txBody>
      </p:sp>
    </p:spTree>
    <p:extLst>
      <p:ext uri="{BB962C8B-B14F-4D97-AF65-F5344CB8AC3E}">
        <p14:creationId xmlns:p14="http://schemas.microsoft.com/office/powerpoint/2010/main" val="352533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43000" y="685800"/>
            <a:ext cx="4572000" cy="3429000"/>
          </a:xfrm>
          <a:prstGeom prst="rect">
            <a:avLst/>
          </a:prstGeo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B9270AC-FE6D-4237-9CBB-95A5B25BC716}" type="slidenum">
              <a:rPr lang="fr-FR" smtClean="0"/>
              <a:t>18</a:t>
            </a:fld>
            <a:endParaRPr lang="fr-FR"/>
          </a:p>
        </p:txBody>
      </p:sp>
    </p:spTree>
    <p:extLst>
      <p:ext uri="{BB962C8B-B14F-4D97-AF65-F5344CB8AC3E}">
        <p14:creationId xmlns:p14="http://schemas.microsoft.com/office/powerpoint/2010/main" val="1208114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PlaceHolder 1"/>
          <p:cNvSpPr>
            <a:spLocks noGrp="1"/>
          </p:cNvSpPr>
          <p:nvPr>
            <p:ph type="body"/>
          </p:nvPr>
        </p:nvSpPr>
        <p:spPr>
          <a:xfrm>
            <a:off x="685800" y="4343400"/>
            <a:ext cx="5486040" cy="4114440"/>
          </a:xfrm>
          <a:prstGeom prst="rect">
            <a:avLst/>
          </a:prstGeom>
        </p:spPr>
        <p:txBody>
          <a:bodyPr/>
          <a:lstStyle/>
          <a:p>
            <a:r>
              <a:rPr lang="fr-FR" sz="2000" strike="noStrike">
                <a:latin typeface="Arial"/>
              </a:rPr>
              <a:t>Décision de travailler avec un versionnement pour eviter prise de retard (versionnement régulier)</a:t>
            </a:r>
            <a:endParaRPr/>
          </a:p>
          <a:p>
            <a:endParaRPr/>
          </a:p>
          <a:p>
            <a:r>
              <a:rPr lang="fr-FR" sz="2000" strike="noStrike">
                <a:latin typeface="Arial"/>
              </a:rPr>
              <a:t>3 versions bon nombre : pas trop (temps perdu au packaging), pas trop peu (pr etre efficace)</a:t>
            </a:r>
            <a:endParaRPr/>
          </a:p>
          <a:p>
            <a:endParaRPr/>
          </a:p>
          <a:p>
            <a:r>
              <a:rPr lang="fr-FR" sz="2000" strike="noStrike">
                <a:latin typeface="Arial"/>
              </a:rPr>
              <a:t>3 versions selon les 3 fcts principales car découpage naturel et bonne modelisation de l’avancée (répartie)</a:t>
            </a:r>
            <a:endParaRPr/>
          </a:p>
        </p:txBody>
      </p:sp>
      <p:sp>
        <p:nvSpPr>
          <p:cNvPr id="328" name="TextShape 2"/>
          <p:cNvSpPr txBox="1"/>
          <p:nvPr/>
        </p:nvSpPr>
        <p:spPr>
          <a:xfrm>
            <a:off x="3884760" y="8685360"/>
            <a:ext cx="2971440" cy="456840"/>
          </a:xfrm>
          <a:prstGeom prst="rect">
            <a:avLst/>
          </a:prstGeom>
          <a:noFill/>
          <a:ln>
            <a:noFill/>
          </a:ln>
        </p:spPr>
        <p:txBody>
          <a:bodyPr anchor="b"/>
          <a:lstStyle/>
          <a:p>
            <a:pPr algn="r">
              <a:lnSpc>
                <a:spcPct val="100000"/>
              </a:lnSpc>
            </a:pPr>
            <a:fld id="{899260B7-B1DE-4681-860B-F6AD9EB1FEB2}" type="slidenum">
              <a:rPr lang="fr-FR" sz="1200" strike="noStrike">
                <a:solidFill>
                  <a:srgbClr val="000000"/>
                </a:solidFill>
                <a:latin typeface="+mn-lt"/>
                <a:ea typeface="+mn-ea"/>
              </a:rPr>
              <a:t>23</a:t>
            </a:fld>
            <a:endParaRPr/>
          </a:p>
        </p:txBody>
      </p:sp>
    </p:spTree>
    <p:extLst>
      <p:ext uri="{BB962C8B-B14F-4D97-AF65-F5344CB8AC3E}">
        <p14:creationId xmlns:p14="http://schemas.microsoft.com/office/powerpoint/2010/main" val="1707200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PlaceHolder 1"/>
          <p:cNvSpPr>
            <a:spLocks noGrp="1"/>
          </p:cNvSpPr>
          <p:nvPr>
            <p:ph type="body"/>
          </p:nvPr>
        </p:nvSpPr>
        <p:spPr>
          <a:xfrm>
            <a:off x="685800" y="4343400"/>
            <a:ext cx="5486040" cy="4114440"/>
          </a:xfrm>
          <a:prstGeom prst="rect">
            <a:avLst/>
          </a:prstGeom>
        </p:spPr>
        <p:txBody>
          <a:bodyPr/>
          <a:lstStyle/>
          <a:p>
            <a:pPr>
              <a:lnSpc>
                <a:spcPct val="100000"/>
              </a:lnSpc>
            </a:pPr>
            <a:r>
              <a:rPr lang="fr-FR" sz="2000" strike="noStrike">
                <a:latin typeface="Arial"/>
              </a:rPr>
              <a:t>Recherche d’une méthode Agile</a:t>
            </a:r>
            <a:endParaRPr/>
          </a:p>
          <a:p>
            <a:pPr>
              <a:lnSpc>
                <a:spcPct val="100000"/>
              </a:lnSpc>
            </a:pPr>
            <a:endParaRPr/>
          </a:p>
          <a:p>
            <a:pPr>
              <a:lnSpc>
                <a:spcPct val="100000"/>
              </a:lnSpc>
            </a:pPr>
            <a:r>
              <a:rPr lang="fr-FR" sz="2000" strike="noStrike">
                <a:latin typeface="Arial"/>
              </a:rPr>
              <a:t>SCRUM intéressant car </a:t>
            </a:r>
            <a:endParaRPr/>
          </a:p>
          <a:p>
            <a:pPr>
              <a:lnSpc>
                <a:spcPct val="100000"/>
              </a:lnSpc>
              <a:buFont typeface="Arial"/>
              <a:buChar char="•"/>
            </a:pPr>
            <a:r>
              <a:rPr lang="fr-FR" sz="2000" strike="noStrike">
                <a:latin typeface="Arial"/>
              </a:rPr>
              <a:t>facile a mettre en place</a:t>
            </a:r>
            <a:endParaRPr/>
          </a:p>
          <a:p>
            <a:pPr>
              <a:lnSpc>
                <a:spcPct val="100000"/>
              </a:lnSpc>
              <a:buFont typeface="Arial"/>
              <a:buChar char="•"/>
            </a:pPr>
            <a:r>
              <a:rPr lang="fr-FR" sz="2000" strike="noStrike">
                <a:latin typeface="Arial"/>
              </a:rPr>
              <a:t>correspond bien aux attentes de livrables, taille de projet</a:t>
            </a:r>
            <a:endParaRPr/>
          </a:p>
          <a:p>
            <a:pPr>
              <a:lnSpc>
                <a:spcPct val="100000"/>
              </a:lnSpc>
            </a:pPr>
            <a:endParaRPr/>
          </a:p>
          <a:p>
            <a:pPr>
              <a:lnSpc>
                <a:spcPct val="100000"/>
              </a:lnSpc>
            </a:pPr>
            <a:r>
              <a:rPr lang="fr-FR" sz="2000" strike="noStrike">
                <a:latin typeface="Arial"/>
              </a:rPr>
              <a:t>ScrumMaster : coordinateur</a:t>
            </a:r>
            <a:endParaRPr/>
          </a:p>
          <a:p>
            <a:pPr>
              <a:lnSpc>
                <a:spcPct val="100000"/>
              </a:lnSpc>
            </a:pPr>
            <a:r>
              <a:rPr lang="fr-FR" sz="2000" strike="noStrike">
                <a:latin typeface="Arial"/>
              </a:rPr>
              <a:t>Product Owner : coordinateur et encadrants</a:t>
            </a:r>
            <a:endParaRPr/>
          </a:p>
          <a:p>
            <a:pPr>
              <a:lnSpc>
                <a:spcPct val="100000"/>
              </a:lnSpc>
            </a:pPr>
            <a:endParaRPr/>
          </a:p>
          <a:p>
            <a:pPr>
              <a:lnSpc>
                <a:spcPct val="100000"/>
              </a:lnSpc>
            </a:pPr>
            <a:r>
              <a:rPr lang="fr-FR" sz="2000" strike="noStrike">
                <a:latin typeface="Arial"/>
              </a:rPr>
              <a:t>Mêlée quotidienne : hebdomadaire</a:t>
            </a:r>
            <a:endParaRPr/>
          </a:p>
          <a:p>
            <a:pPr>
              <a:lnSpc>
                <a:spcPct val="100000"/>
              </a:lnSpc>
            </a:pPr>
            <a:endParaRPr/>
          </a:p>
          <a:p>
            <a:pPr>
              <a:lnSpc>
                <a:spcPct val="100000"/>
              </a:lnSpc>
            </a:pPr>
            <a:r>
              <a:rPr lang="fr-FR" sz="2000" strike="noStrike">
                <a:latin typeface="Arial"/>
              </a:rPr>
              <a:t>Sprints : grpes de taches dans chaques versions</a:t>
            </a:r>
            <a:endParaRPr/>
          </a:p>
          <a:p>
            <a:pPr>
              <a:lnSpc>
                <a:spcPct val="100000"/>
              </a:lnSpc>
            </a:pPr>
            <a:endParaRPr/>
          </a:p>
        </p:txBody>
      </p:sp>
      <p:sp>
        <p:nvSpPr>
          <p:cNvPr id="330" name="TextShape 2"/>
          <p:cNvSpPr txBox="1"/>
          <p:nvPr/>
        </p:nvSpPr>
        <p:spPr>
          <a:xfrm>
            <a:off x="3884760" y="8685360"/>
            <a:ext cx="2971440" cy="456840"/>
          </a:xfrm>
          <a:prstGeom prst="rect">
            <a:avLst/>
          </a:prstGeom>
          <a:noFill/>
          <a:ln>
            <a:noFill/>
          </a:ln>
        </p:spPr>
        <p:txBody>
          <a:bodyPr anchor="b"/>
          <a:lstStyle/>
          <a:p>
            <a:pPr algn="r">
              <a:lnSpc>
                <a:spcPct val="100000"/>
              </a:lnSpc>
            </a:pPr>
            <a:fld id="{6969D591-3F97-4BE0-84F3-19E98C7B3DCB}" type="slidenum">
              <a:rPr lang="fr-FR" sz="1200" strike="noStrike">
                <a:solidFill>
                  <a:srgbClr val="000000"/>
                </a:solidFill>
                <a:latin typeface="+mn-lt"/>
                <a:ea typeface="+mn-ea"/>
              </a:rPr>
              <a:t>24</a:t>
            </a:fld>
            <a:endParaRPr/>
          </a:p>
        </p:txBody>
      </p:sp>
    </p:spTree>
    <p:extLst>
      <p:ext uri="{BB962C8B-B14F-4D97-AF65-F5344CB8AC3E}">
        <p14:creationId xmlns:p14="http://schemas.microsoft.com/office/powerpoint/2010/main" val="456580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PlaceHolder 1"/>
          <p:cNvSpPr>
            <a:spLocks noGrp="1"/>
          </p:cNvSpPr>
          <p:nvPr>
            <p:ph type="body"/>
          </p:nvPr>
        </p:nvSpPr>
        <p:spPr>
          <a:xfrm>
            <a:off x="685800" y="4343400"/>
            <a:ext cx="5486040" cy="4114440"/>
          </a:xfrm>
          <a:prstGeom prst="rect">
            <a:avLst/>
          </a:prstGeom>
        </p:spPr>
        <p:txBody>
          <a:bodyPr/>
          <a:lstStyle/>
          <a:p>
            <a:r>
              <a:rPr lang="fr-FR" sz="2000" strike="noStrike">
                <a:latin typeface="Arial"/>
              </a:rPr>
              <a:t>Apprentissage des erreurs passées :</a:t>
            </a:r>
            <a:endParaRPr/>
          </a:p>
          <a:p>
            <a:endParaRPr/>
          </a:p>
          <a:p>
            <a:pPr>
              <a:lnSpc>
                <a:spcPct val="100000"/>
              </a:lnSpc>
              <a:buFont typeface="Arial"/>
              <a:buChar char="•"/>
            </a:pPr>
            <a:r>
              <a:rPr lang="fr-FR" sz="2000" strike="noStrike">
                <a:latin typeface="Arial"/>
              </a:rPr>
              <a:t>Gestion du travail en groupe, avec attribution des taches. Amélioration tangible au long des rapports</a:t>
            </a:r>
            <a:endParaRPr/>
          </a:p>
          <a:p>
            <a:pPr>
              <a:lnSpc>
                <a:spcPct val="100000"/>
              </a:lnSpc>
            </a:pPr>
            <a:endParaRPr/>
          </a:p>
          <a:p>
            <a:pPr>
              <a:lnSpc>
                <a:spcPct val="100000"/>
              </a:lnSpc>
              <a:buFont typeface="Arial"/>
              <a:buChar char="•"/>
            </a:pPr>
            <a:r>
              <a:rPr lang="fr-FR" sz="2000" strike="noStrike">
                <a:latin typeface="Arial"/>
              </a:rPr>
              <a:t>Intérêt de la spécialisation (moins de relectures/repasses : MS Project, intro/conclu) : resp ADTool, resp Interface, resp Algo</a:t>
            </a:r>
            <a:endParaRPr/>
          </a:p>
          <a:p>
            <a:pPr>
              <a:lnSpc>
                <a:spcPct val="100000"/>
              </a:lnSpc>
            </a:pPr>
            <a:endParaRPr/>
          </a:p>
          <a:p>
            <a:pPr>
              <a:lnSpc>
                <a:spcPct val="100000"/>
              </a:lnSpc>
              <a:buFont typeface="Arial"/>
              <a:buChar char="•"/>
            </a:pPr>
            <a:r>
              <a:rPr lang="fr-FR" sz="2000" strike="noStrike">
                <a:latin typeface="Arial"/>
              </a:rPr>
              <a:t>Gain rapidité</a:t>
            </a:r>
            <a:endParaRPr/>
          </a:p>
          <a:p>
            <a:pPr>
              <a:lnSpc>
                <a:spcPct val="100000"/>
              </a:lnSpc>
            </a:pPr>
            <a:endParaRPr/>
          </a:p>
        </p:txBody>
      </p:sp>
      <p:sp>
        <p:nvSpPr>
          <p:cNvPr id="332" name="TextShape 2"/>
          <p:cNvSpPr txBox="1"/>
          <p:nvPr/>
        </p:nvSpPr>
        <p:spPr>
          <a:xfrm>
            <a:off x="3884760" y="8685360"/>
            <a:ext cx="2971440" cy="456840"/>
          </a:xfrm>
          <a:prstGeom prst="rect">
            <a:avLst/>
          </a:prstGeom>
          <a:noFill/>
          <a:ln>
            <a:noFill/>
          </a:ln>
        </p:spPr>
        <p:txBody>
          <a:bodyPr anchor="b"/>
          <a:lstStyle/>
          <a:p>
            <a:pPr algn="r">
              <a:lnSpc>
                <a:spcPct val="100000"/>
              </a:lnSpc>
            </a:pPr>
            <a:fld id="{06135DF1-D432-434A-8BB4-96199F8411FE}" type="slidenum">
              <a:rPr lang="fr-FR" sz="1200" strike="noStrike">
                <a:solidFill>
                  <a:srgbClr val="000000"/>
                </a:solidFill>
                <a:latin typeface="+mn-lt"/>
                <a:ea typeface="+mn-ea"/>
              </a:rPr>
              <a:t>25</a:t>
            </a:fld>
            <a:endParaRPr/>
          </a:p>
        </p:txBody>
      </p:sp>
    </p:spTree>
    <p:extLst>
      <p:ext uri="{BB962C8B-B14F-4D97-AF65-F5344CB8AC3E}">
        <p14:creationId xmlns:p14="http://schemas.microsoft.com/office/powerpoint/2010/main" val="2777595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PlaceHolder 1"/>
          <p:cNvSpPr>
            <a:spLocks noGrp="1"/>
          </p:cNvSpPr>
          <p:nvPr>
            <p:ph type="body"/>
          </p:nvPr>
        </p:nvSpPr>
        <p:spPr>
          <a:xfrm>
            <a:off x="685800" y="4343400"/>
            <a:ext cx="5486040" cy="4114440"/>
          </a:xfrm>
          <a:prstGeom prst="rect">
            <a:avLst/>
          </a:prstGeom>
        </p:spPr>
        <p:txBody>
          <a:bodyPr/>
          <a:lstStyle/>
          <a:p>
            <a:endParaRPr/>
          </a:p>
        </p:txBody>
      </p:sp>
      <p:sp>
        <p:nvSpPr>
          <p:cNvPr id="334" name="TextShape 2"/>
          <p:cNvSpPr txBox="1"/>
          <p:nvPr/>
        </p:nvSpPr>
        <p:spPr>
          <a:xfrm>
            <a:off x="3884760" y="8685360"/>
            <a:ext cx="2971440" cy="456840"/>
          </a:xfrm>
          <a:prstGeom prst="rect">
            <a:avLst/>
          </a:prstGeom>
          <a:noFill/>
          <a:ln>
            <a:noFill/>
          </a:ln>
        </p:spPr>
        <p:txBody>
          <a:bodyPr anchor="b"/>
          <a:lstStyle/>
          <a:p>
            <a:pPr algn="r">
              <a:lnSpc>
                <a:spcPct val="100000"/>
              </a:lnSpc>
            </a:pPr>
            <a:fld id="{9FC7DB72-4758-484C-93B9-56CAF1C4FC1E}" type="slidenum">
              <a:rPr lang="fr-FR" sz="1200" strike="noStrike">
                <a:solidFill>
                  <a:srgbClr val="000000"/>
                </a:solidFill>
                <a:latin typeface="+mn-lt"/>
                <a:ea typeface="+mn-ea"/>
              </a:rPr>
              <a:t>26</a:t>
            </a:fld>
            <a:endParaRPr/>
          </a:p>
        </p:txBody>
      </p:sp>
    </p:spTree>
    <p:extLst>
      <p:ext uri="{BB962C8B-B14F-4D97-AF65-F5344CB8AC3E}">
        <p14:creationId xmlns:p14="http://schemas.microsoft.com/office/powerpoint/2010/main" val="4267262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PlaceHolder 1"/>
          <p:cNvSpPr>
            <a:spLocks noGrp="1"/>
          </p:cNvSpPr>
          <p:nvPr>
            <p:ph type="body"/>
          </p:nvPr>
        </p:nvSpPr>
        <p:spPr>
          <a:xfrm>
            <a:off x="685800" y="4343400"/>
            <a:ext cx="5486040" cy="4114440"/>
          </a:xfrm>
          <a:prstGeom prst="rect">
            <a:avLst/>
          </a:prstGeom>
        </p:spPr>
        <p:txBody>
          <a:bodyPr/>
          <a:lstStyle/>
          <a:p>
            <a:r>
              <a:rPr lang="fr-FR" sz="2000" strike="noStrike">
                <a:latin typeface="Arial"/>
              </a:rPr>
              <a:t>Inventé en 62 pour l’armée de l’air américaine pour évaluer l’un de ses systèmes, et depuis la pratique s’est répandue.</a:t>
            </a:r>
            <a:endParaRPr/>
          </a:p>
          <a:p>
            <a:r>
              <a:rPr lang="fr-FR" sz="2000" strike="noStrike">
                <a:latin typeface="Arial"/>
              </a:rPr>
              <a:t>Toujours utilisé en industrie, pour des systèmes mécaniques. De base pour l’armée c’était pour un système de lancement de missiles.</a:t>
            </a:r>
            <a:endParaRPr/>
          </a:p>
        </p:txBody>
      </p:sp>
      <p:sp>
        <p:nvSpPr>
          <p:cNvPr id="313" name="TextShape 2"/>
          <p:cNvSpPr txBox="1"/>
          <p:nvPr/>
        </p:nvSpPr>
        <p:spPr>
          <a:xfrm>
            <a:off x="3884760" y="8685360"/>
            <a:ext cx="2971440" cy="456840"/>
          </a:xfrm>
          <a:prstGeom prst="rect">
            <a:avLst/>
          </a:prstGeom>
          <a:noFill/>
          <a:ln>
            <a:noFill/>
          </a:ln>
        </p:spPr>
        <p:txBody>
          <a:bodyPr anchor="b"/>
          <a:lstStyle/>
          <a:p>
            <a:pPr algn="r">
              <a:lnSpc>
                <a:spcPct val="100000"/>
              </a:lnSpc>
            </a:pPr>
            <a:fld id="{C0CDF224-E8C7-42C4-9A77-F7795AB604A1}" type="slidenum">
              <a:rPr lang="fr-FR" sz="1200" strike="noStrike">
                <a:solidFill>
                  <a:srgbClr val="000000"/>
                </a:solidFill>
                <a:latin typeface="+mn-lt"/>
                <a:ea typeface="+mn-ea"/>
              </a:rPr>
              <a:t>3</a:t>
            </a:fld>
            <a:endParaRPr/>
          </a:p>
        </p:txBody>
      </p:sp>
    </p:spTree>
    <p:extLst>
      <p:ext uri="{BB962C8B-B14F-4D97-AF65-F5344CB8AC3E}">
        <p14:creationId xmlns:p14="http://schemas.microsoft.com/office/powerpoint/2010/main" val="2910102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PlaceHolder 1"/>
          <p:cNvSpPr>
            <a:spLocks noGrp="1"/>
          </p:cNvSpPr>
          <p:nvPr>
            <p:ph type="body"/>
          </p:nvPr>
        </p:nvSpPr>
        <p:spPr>
          <a:xfrm>
            <a:off x="685800" y="4343400"/>
            <a:ext cx="5486040" cy="4114440"/>
          </a:xfrm>
          <a:prstGeom prst="rect">
            <a:avLst/>
          </a:prstGeom>
        </p:spPr>
        <p:txBody>
          <a:bodyPr/>
          <a:lstStyle/>
          <a:p>
            <a:r>
              <a:rPr lang="fr-FR" sz="2000" strike="noStrike">
                <a:latin typeface="Arial"/>
              </a:rPr>
              <a:t>C’est à partir de ces arbres de défaillance que Bruce Schneier a introduit le concept d’arbre d’attaque. Le principe est assez simple, on commence par définir un but principal. Ici on va prendre le but de notre projet initial, Paralyser le STAR.  On va chercher les moyens d’atteindre ce but. On voit les 3 là, Ce sont des moyens indépendants, ce sont des nœuds dits disjonctifs, équivaut au « ou » de l’arbre de défaillance. Puis on se dit que bloquer le réseau, ce n’est pas assez explicite, ou qu’il y a encore beaucoup de moyens de le faire. On va donc lui ajouter des fils. Pour bloquer le SI, on peut blabla. Ici, il faut les 2, nœud conjonctif, « et ».</a:t>
            </a:r>
            <a:endParaRPr/>
          </a:p>
        </p:txBody>
      </p:sp>
      <p:sp>
        <p:nvSpPr>
          <p:cNvPr id="315" name="TextShape 2"/>
          <p:cNvSpPr txBox="1"/>
          <p:nvPr/>
        </p:nvSpPr>
        <p:spPr>
          <a:xfrm>
            <a:off x="3884760" y="8685360"/>
            <a:ext cx="2971440" cy="456840"/>
          </a:xfrm>
          <a:prstGeom prst="rect">
            <a:avLst/>
          </a:prstGeom>
          <a:noFill/>
          <a:ln>
            <a:noFill/>
          </a:ln>
        </p:spPr>
        <p:txBody>
          <a:bodyPr anchor="b"/>
          <a:lstStyle/>
          <a:p>
            <a:pPr algn="r">
              <a:lnSpc>
                <a:spcPct val="100000"/>
              </a:lnSpc>
            </a:pPr>
            <a:fld id="{04388A05-09C6-4ABC-99D5-F965302FD691}" type="slidenum">
              <a:rPr lang="fr-FR" sz="1200" strike="noStrike">
                <a:solidFill>
                  <a:srgbClr val="000000"/>
                </a:solidFill>
                <a:latin typeface="+mn-lt"/>
                <a:ea typeface="+mn-ea"/>
              </a:rPr>
              <a:t>4</a:t>
            </a:fld>
            <a:endParaRPr/>
          </a:p>
        </p:txBody>
      </p:sp>
    </p:spTree>
    <p:extLst>
      <p:ext uri="{BB962C8B-B14F-4D97-AF65-F5344CB8AC3E}">
        <p14:creationId xmlns:p14="http://schemas.microsoft.com/office/powerpoint/2010/main" val="573013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43000" y="685800"/>
            <a:ext cx="4572000" cy="3429000"/>
          </a:xfrm>
          <a:prstGeom prst="rect">
            <a:avLst/>
          </a:prstGeom>
        </p:spPr>
      </p:sp>
      <p:sp>
        <p:nvSpPr>
          <p:cNvPr id="3" name="Espace réservé des commentaires 2"/>
          <p:cNvSpPr>
            <a:spLocks noGrp="1"/>
          </p:cNvSpPr>
          <p:nvPr>
            <p:ph type="body" idx="1"/>
          </p:nvPr>
        </p:nvSpPr>
        <p:spPr/>
        <p:txBody>
          <a:bodyPr/>
          <a:lstStyle/>
          <a:p>
            <a:r>
              <a:rPr lang="fr-FR" dirty="0" smtClean="0"/>
              <a:t>Intègre le concept de défense, représenté</a:t>
            </a:r>
            <a:r>
              <a:rPr lang="fr-FR" baseline="0" dirty="0" smtClean="0"/>
              <a:t> </a:t>
            </a:r>
            <a:r>
              <a:rPr lang="fr-FR" baseline="0" dirty="0" err="1" smtClean="0"/>
              <a:t>blabla</a:t>
            </a:r>
            <a:r>
              <a:rPr lang="fr-FR" baseline="0" dirty="0" smtClean="0"/>
              <a:t> carré vert </a:t>
            </a:r>
            <a:r>
              <a:rPr lang="fr-FR" baseline="0" dirty="0" err="1" smtClean="0"/>
              <a:t>blabla</a:t>
            </a:r>
            <a:r>
              <a:rPr lang="fr-FR" baseline="0" dirty="0" smtClean="0"/>
              <a:t> pointillés </a:t>
            </a:r>
            <a:r>
              <a:rPr lang="fr-FR" baseline="0" dirty="0" err="1" smtClean="0"/>
              <a:t>blabla</a:t>
            </a:r>
            <a:r>
              <a:rPr lang="fr-FR" baseline="0" dirty="0" smtClean="0"/>
              <a:t> c’est attaque et </a:t>
            </a:r>
            <a:r>
              <a:rPr lang="fr-FR" baseline="0" smtClean="0"/>
              <a:t>attaque défense c’est pas pareil.</a:t>
            </a:r>
            <a:endParaRPr lang="fr-FR" dirty="0"/>
          </a:p>
        </p:txBody>
      </p:sp>
      <p:sp>
        <p:nvSpPr>
          <p:cNvPr id="4" name="Espace réservé du numéro de diapositive 3"/>
          <p:cNvSpPr>
            <a:spLocks noGrp="1"/>
          </p:cNvSpPr>
          <p:nvPr>
            <p:ph type="sldNum" sz="quarter" idx="10"/>
          </p:nvPr>
        </p:nvSpPr>
        <p:spPr/>
        <p:txBody>
          <a:bodyPr/>
          <a:lstStyle/>
          <a:p>
            <a:fld id="{2301B3DF-4127-41C0-BB05-FA3D19621909}" type="slidenum">
              <a:rPr lang="fr-FR" smtClean="0"/>
              <a:t>5</a:t>
            </a:fld>
            <a:endParaRPr lang="fr-FR"/>
          </a:p>
        </p:txBody>
      </p:sp>
    </p:spTree>
    <p:extLst>
      <p:ext uri="{BB962C8B-B14F-4D97-AF65-F5344CB8AC3E}">
        <p14:creationId xmlns:p14="http://schemas.microsoft.com/office/powerpoint/2010/main" val="874516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PlaceHolder 1"/>
          <p:cNvSpPr>
            <a:spLocks noGrp="1"/>
          </p:cNvSpPr>
          <p:nvPr>
            <p:ph type="body"/>
          </p:nvPr>
        </p:nvSpPr>
        <p:spPr>
          <a:xfrm>
            <a:off x="685800" y="4343400"/>
            <a:ext cx="5486040" cy="4114080"/>
          </a:xfrm>
          <a:prstGeom prst="rect">
            <a:avLst/>
          </a:prstGeom>
        </p:spPr>
        <p:txBody>
          <a:bodyPr lIns="0" tIns="0" rIns="0" bIns="0"/>
          <a:lstStyle/>
          <a:p>
            <a:r>
              <a:rPr lang="fr-FR" strike="noStrike">
                <a:latin typeface="Arial"/>
              </a:rPr>
              <a:t>- sont payants </a:t>
            </a:r>
            <a:endParaRPr/>
          </a:p>
          <a:p>
            <a:r>
              <a:rPr lang="fr-FR" strike="noStrike">
                <a:latin typeface="Arial"/>
              </a:rPr>
              <a:t>- modélisent que les arbres d'attaque</a:t>
            </a:r>
            <a:endParaRPr/>
          </a:p>
          <a:p>
            <a:endParaRPr/>
          </a:p>
          <a:p>
            <a:r>
              <a:rPr lang="fr-FR" strike="noStrike">
                <a:latin typeface="Arial"/>
              </a:rPr>
              <a:t>- les entreprises développent en interne leurs propres outils de modélisation des arbres d'attaque </a:t>
            </a:r>
            <a:endParaRPr/>
          </a:p>
        </p:txBody>
      </p:sp>
    </p:spTree>
    <p:extLst>
      <p:ext uri="{BB962C8B-B14F-4D97-AF65-F5344CB8AC3E}">
        <p14:creationId xmlns:p14="http://schemas.microsoft.com/office/powerpoint/2010/main" val="1152253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p:cNvSpPr>
          <p:nvPr>
            <p:ph type="body"/>
          </p:nvPr>
        </p:nvSpPr>
        <p:spPr>
          <a:xfrm>
            <a:off x="685800" y="4343400"/>
            <a:ext cx="5486040" cy="4114080"/>
          </a:xfrm>
          <a:prstGeom prst="rect">
            <a:avLst/>
          </a:prstGeom>
        </p:spPr>
        <p:txBody>
          <a:bodyPr lIns="0" tIns="0" rIns="0" bIns="0"/>
          <a:lstStyle/>
          <a:p>
            <a:r>
              <a:rPr lang="fr-FR" strike="noStrike">
                <a:latin typeface="Arial"/>
              </a:rPr>
              <a:t>- expliquer nom</a:t>
            </a:r>
            <a:endParaRPr/>
          </a:p>
          <a:p>
            <a:r>
              <a:rPr lang="fr-FR" strike="noStrike">
                <a:latin typeface="Arial"/>
              </a:rPr>
              <a:t>- seul logiciel pour les ADTrees</a:t>
            </a:r>
            <a:endParaRPr/>
          </a:p>
          <a:p>
            <a:r>
              <a:rPr lang="fr-FR" strike="noStrike">
                <a:latin typeface="Arial"/>
              </a:rPr>
              <a:t>- logiciel libre</a:t>
            </a:r>
            <a:endParaRPr/>
          </a:p>
        </p:txBody>
      </p:sp>
    </p:spTree>
    <p:extLst>
      <p:ext uri="{BB962C8B-B14F-4D97-AF65-F5344CB8AC3E}">
        <p14:creationId xmlns:p14="http://schemas.microsoft.com/office/powerpoint/2010/main" val="2757135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p:cNvSpPr>
          <p:nvPr>
            <p:ph type="body"/>
          </p:nvPr>
        </p:nvSpPr>
        <p:spPr>
          <a:xfrm>
            <a:off x="685800" y="4343400"/>
            <a:ext cx="5486040" cy="4114080"/>
          </a:xfrm>
          <a:prstGeom prst="rect">
            <a:avLst/>
          </a:prstGeom>
        </p:spPr>
        <p:txBody>
          <a:bodyPr lIns="0" tIns="0" rIns="0" bIns="0"/>
          <a:lstStyle/>
          <a:p>
            <a:r>
              <a:rPr lang="fr-FR" strike="noStrike">
                <a:latin typeface="Arial"/>
              </a:rPr>
              <a:t>- fenêtre ADTerm Edit : possibilité d'éditer + synchro</a:t>
            </a:r>
            <a:endParaRPr/>
          </a:p>
          <a:p>
            <a:endParaRPr/>
          </a:p>
          <a:p>
            <a:r>
              <a:rPr lang="fr-FR" strike="noStrike">
                <a:latin typeface="Arial"/>
              </a:rPr>
              <a:t>Pb :</a:t>
            </a:r>
            <a:endParaRPr/>
          </a:p>
          <a:p>
            <a:r>
              <a:rPr lang="fr-FR" strike="noStrike">
                <a:latin typeface="Arial"/>
              </a:rPr>
              <a:t>- un seul arbre à la fois (pas d'onglets)</a:t>
            </a:r>
            <a:endParaRPr/>
          </a:p>
        </p:txBody>
      </p:sp>
    </p:spTree>
    <p:extLst>
      <p:ext uri="{BB962C8B-B14F-4D97-AF65-F5344CB8AC3E}">
        <p14:creationId xmlns:p14="http://schemas.microsoft.com/office/powerpoint/2010/main" val="2310514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PlaceHolder 1"/>
          <p:cNvSpPr>
            <a:spLocks noGrp="1"/>
          </p:cNvSpPr>
          <p:nvPr>
            <p:ph type="body"/>
          </p:nvPr>
        </p:nvSpPr>
        <p:spPr>
          <a:xfrm>
            <a:off x="685800" y="4343400"/>
            <a:ext cx="5486040" cy="4114080"/>
          </a:xfrm>
          <a:prstGeom prst="rect">
            <a:avLst/>
          </a:prstGeom>
        </p:spPr>
        <p:txBody>
          <a:bodyPr lIns="0" tIns="0" rIns="0" bIns="0"/>
          <a:lstStyle/>
          <a:p>
            <a:r>
              <a:rPr lang="fr-FR" strike="noStrike">
                <a:latin typeface="Arial"/>
              </a:rPr>
              <a:t>- facile d'utilisation (souris, clavier)</a:t>
            </a:r>
            <a:endParaRPr/>
          </a:p>
          <a:p>
            <a:r>
              <a:rPr lang="fr-FR" strike="noStrike">
                <a:latin typeface="Arial"/>
              </a:rPr>
              <a:t>- citer qques actions possibles</a:t>
            </a:r>
            <a:endParaRPr/>
          </a:p>
          <a:p>
            <a:endParaRPr/>
          </a:p>
          <a:p>
            <a:r>
              <a:rPr lang="fr-FR" strike="noStrike">
                <a:latin typeface="Arial"/>
              </a:rPr>
              <a:t>Fonctions manquantes :</a:t>
            </a:r>
            <a:endParaRPr/>
          </a:p>
          <a:p>
            <a:endParaRPr/>
          </a:p>
          <a:p>
            <a:r>
              <a:rPr lang="fr-FR" strike="noStrike">
                <a:latin typeface="Arial"/>
              </a:rPr>
              <a:t>- couper/copier/coller</a:t>
            </a:r>
            <a:endParaRPr/>
          </a:p>
          <a:p>
            <a:r>
              <a:rPr lang="fr-FR" strike="noStrike">
                <a:latin typeface="Arial"/>
              </a:rPr>
              <a:t>- annuler (ctrl+z)</a:t>
            </a:r>
            <a:endParaRPr/>
          </a:p>
        </p:txBody>
      </p:sp>
    </p:spTree>
    <p:extLst>
      <p:ext uri="{BB962C8B-B14F-4D97-AF65-F5344CB8AC3E}">
        <p14:creationId xmlns:p14="http://schemas.microsoft.com/office/powerpoint/2010/main" val="2245785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p:cNvSpPr>
          <p:nvPr>
            <p:ph type="body"/>
          </p:nvPr>
        </p:nvSpPr>
        <p:spPr>
          <a:xfrm>
            <a:off x="685800" y="4343400"/>
            <a:ext cx="5486040" cy="4114080"/>
          </a:xfrm>
          <a:prstGeom prst="rect">
            <a:avLst/>
          </a:prstGeom>
        </p:spPr>
        <p:txBody>
          <a:bodyPr lIns="0" tIns="0" rIns="0" bIns="0"/>
          <a:lstStyle/>
          <a:p>
            <a:r>
              <a:rPr lang="fr-FR" strike="noStrike">
                <a:latin typeface="Arial"/>
              </a:rPr>
              <a:t>- 13 param de base</a:t>
            </a:r>
            <a:endParaRPr/>
          </a:p>
          <a:p>
            <a:r>
              <a:rPr lang="fr-FR" strike="noStrike">
                <a:latin typeface="Arial"/>
              </a:rPr>
              <a:t>- ici difficulté, expliquer L M H E</a:t>
            </a:r>
            <a:endParaRPr/>
          </a:p>
          <a:p>
            <a:endParaRPr/>
          </a:p>
          <a:p>
            <a:r>
              <a:rPr lang="fr-FR" strike="noStrike">
                <a:latin typeface="Arial"/>
              </a:rPr>
              <a:t>- on value que les feuilles, ensuite ça se propage aux parents, expliquer !!!</a:t>
            </a:r>
            <a:endParaRPr/>
          </a:p>
          <a:p>
            <a:endParaRPr/>
          </a:p>
          <a:p>
            <a:endParaRPr/>
          </a:p>
          <a:p>
            <a:r>
              <a:rPr lang="fr-FR" strike="noStrike">
                <a:latin typeface="Arial"/>
              </a:rPr>
              <a:t>=&gt; CONCLU : c'est méga pratique pour l'analyse et c'est pour ça qu'on va utiliser ADTool</a:t>
            </a:r>
            <a:endParaRPr/>
          </a:p>
        </p:txBody>
      </p:sp>
    </p:spTree>
    <p:extLst>
      <p:ext uri="{BB962C8B-B14F-4D97-AF65-F5344CB8AC3E}">
        <p14:creationId xmlns:p14="http://schemas.microsoft.com/office/powerpoint/2010/main" val="553909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763640" y="92160"/>
            <a:ext cx="6460560" cy="571320"/>
          </a:xfrm>
          <a:prstGeom prst="rect">
            <a:avLst/>
          </a:prstGeom>
        </p:spPr>
        <p:txBody>
          <a:bodyPr lIns="0" tIns="0" rIns="0" bIns="0" anchor="ctr"/>
          <a:lstStyle/>
          <a:p>
            <a:endParaRPr/>
          </a:p>
        </p:txBody>
      </p:sp>
      <p:sp>
        <p:nvSpPr>
          <p:cNvPr id="39" name="PlaceHolder 2"/>
          <p:cNvSpPr>
            <a:spLocks noGrp="1"/>
          </p:cNvSpPr>
          <p:nvPr>
            <p:ph type="body"/>
          </p:nvPr>
        </p:nvSpPr>
        <p:spPr>
          <a:xfrm>
            <a:off x="457200" y="908640"/>
            <a:ext cx="8229240" cy="2644560"/>
          </a:xfrm>
          <a:prstGeom prst="rect">
            <a:avLst/>
          </a:prstGeom>
        </p:spPr>
        <p:txBody>
          <a:bodyPr lIns="0" tIns="0" rIns="0" bIns="0"/>
          <a:lstStyle/>
          <a:p>
            <a:endParaRPr/>
          </a:p>
        </p:txBody>
      </p:sp>
      <p:sp>
        <p:nvSpPr>
          <p:cNvPr id="40" name="PlaceHolder 3"/>
          <p:cNvSpPr>
            <a:spLocks noGrp="1"/>
          </p:cNvSpPr>
          <p:nvPr>
            <p:ph type="body"/>
          </p:nvPr>
        </p:nvSpPr>
        <p:spPr>
          <a:xfrm>
            <a:off x="457200" y="3804840"/>
            <a:ext cx="8229240" cy="264456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763640" y="92160"/>
            <a:ext cx="6460560" cy="571320"/>
          </a:xfrm>
          <a:prstGeom prst="rect">
            <a:avLst/>
          </a:prstGeom>
        </p:spPr>
        <p:txBody>
          <a:bodyPr lIns="0" tIns="0" rIns="0" bIns="0" anchor="ctr"/>
          <a:lstStyle/>
          <a:p>
            <a:endParaRPr/>
          </a:p>
        </p:txBody>
      </p:sp>
      <p:sp>
        <p:nvSpPr>
          <p:cNvPr id="42" name="PlaceHolder 2"/>
          <p:cNvSpPr>
            <a:spLocks noGrp="1"/>
          </p:cNvSpPr>
          <p:nvPr>
            <p:ph type="body"/>
          </p:nvPr>
        </p:nvSpPr>
        <p:spPr>
          <a:xfrm>
            <a:off x="457200" y="908640"/>
            <a:ext cx="4015800" cy="2644560"/>
          </a:xfrm>
          <a:prstGeom prst="rect">
            <a:avLst/>
          </a:prstGeom>
        </p:spPr>
        <p:txBody>
          <a:bodyPr lIns="0" tIns="0" rIns="0" bIns="0"/>
          <a:lstStyle/>
          <a:p>
            <a:endParaRPr/>
          </a:p>
        </p:txBody>
      </p:sp>
      <p:sp>
        <p:nvSpPr>
          <p:cNvPr id="43" name="PlaceHolder 3"/>
          <p:cNvSpPr>
            <a:spLocks noGrp="1"/>
          </p:cNvSpPr>
          <p:nvPr>
            <p:ph type="body"/>
          </p:nvPr>
        </p:nvSpPr>
        <p:spPr>
          <a:xfrm>
            <a:off x="4674240" y="908640"/>
            <a:ext cx="4015800" cy="2644560"/>
          </a:xfrm>
          <a:prstGeom prst="rect">
            <a:avLst/>
          </a:prstGeom>
        </p:spPr>
        <p:txBody>
          <a:bodyPr lIns="0" tIns="0" rIns="0" bIns="0"/>
          <a:lstStyle/>
          <a:p>
            <a:endParaRPr/>
          </a:p>
        </p:txBody>
      </p:sp>
      <p:sp>
        <p:nvSpPr>
          <p:cNvPr id="44" name="PlaceHolder 4"/>
          <p:cNvSpPr>
            <a:spLocks noGrp="1"/>
          </p:cNvSpPr>
          <p:nvPr>
            <p:ph type="body"/>
          </p:nvPr>
        </p:nvSpPr>
        <p:spPr>
          <a:xfrm>
            <a:off x="4674240" y="3804840"/>
            <a:ext cx="4015800" cy="2644560"/>
          </a:xfrm>
          <a:prstGeom prst="rect">
            <a:avLst/>
          </a:prstGeom>
        </p:spPr>
        <p:txBody>
          <a:bodyPr lIns="0" tIns="0" rIns="0" bIns="0"/>
          <a:lstStyle/>
          <a:p>
            <a:endParaRPr/>
          </a:p>
        </p:txBody>
      </p:sp>
      <p:sp>
        <p:nvSpPr>
          <p:cNvPr id="45" name="PlaceHolder 5"/>
          <p:cNvSpPr>
            <a:spLocks noGrp="1"/>
          </p:cNvSpPr>
          <p:nvPr>
            <p:ph type="body"/>
          </p:nvPr>
        </p:nvSpPr>
        <p:spPr>
          <a:xfrm>
            <a:off x="457200" y="3804840"/>
            <a:ext cx="4015800" cy="264456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763640" y="92160"/>
            <a:ext cx="6460560" cy="571320"/>
          </a:xfrm>
          <a:prstGeom prst="rect">
            <a:avLst/>
          </a:prstGeom>
        </p:spPr>
        <p:txBody>
          <a:bodyPr lIns="0" tIns="0" rIns="0" bIns="0" anchor="ctr"/>
          <a:lstStyle/>
          <a:p>
            <a:endParaRPr/>
          </a:p>
        </p:txBody>
      </p:sp>
      <p:sp>
        <p:nvSpPr>
          <p:cNvPr id="47" name="PlaceHolder 2"/>
          <p:cNvSpPr>
            <a:spLocks noGrp="1"/>
          </p:cNvSpPr>
          <p:nvPr>
            <p:ph type="body"/>
          </p:nvPr>
        </p:nvSpPr>
        <p:spPr>
          <a:xfrm>
            <a:off x="457200" y="908640"/>
            <a:ext cx="8229240" cy="5544360"/>
          </a:xfrm>
          <a:prstGeom prst="rect">
            <a:avLst/>
          </a:prstGeom>
        </p:spPr>
        <p:txBody>
          <a:bodyPr lIns="0" tIns="0" rIns="0" bIns="0"/>
          <a:lstStyle/>
          <a:p>
            <a:endParaRPr/>
          </a:p>
        </p:txBody>
      </p:sp>
      <p:sp>
        <p:nvSpPr>
          <p:cNvPr id="48" name="PlaceHolder 3"/>
          <p:cNvSpPr>
            <a:spLocks noGrp="1"/>
          </p:cNvSpPr>
          <p:nvPr>
            <p:ph type="body"/>
          </p:nvPr>
        </p:nvSpPr>
        <p:spPr>
          <a:xfrm>
            <a:off x="457200" y="908640"/>
            <a:ext cx="8229240" cy="5544360"/>
          </a:xfrm>
          <a:prstGeom prst="rect">
            <a:avLst/>
          </a:prstGeom>
        </p:spPr>
        <p:txBody>
          <a:bodyPr lIns="0" tIns="0" rIns="0" bIns="0"/>
          <a:lstStyle/>
          <a:p>
            <a:endParaRPr/>
          </a:p>
        </p:txBody>
      </p:sp>
      <p:pic>
        <p:nvPicPr>
          <p:cNvPr id="49" name="Image 48"/>
          <p:cNvPicPr/>
          <p:nvPr/>
        </p:nvPicPr>
        <p:blipFill>
          <a:blip r:embed="rId2"/>
          <a:stretch/>
        </p:blipFill>
        <p:spPr>
          <a:xfrm>
            <a:off x="1097280" y="908280"/>
            <a:ext cx="6948720" cy="5544360"/>
          </a:xfrm>
          <a:prstGeom prst="rect">
            <a:avLst/>
          </a:prstGeom>
          <a:ln>
            <a:noFill/>
          </a:ln>
        </p:spPr>
      </p:pic>
      <p:pic>
        <p:nvPicPr>
          <p:cNvPr id="50" name="Image 49"/>
          <p:cNvPicPr/>
          <p:nvPr/>
        </p:nvPicPr>
        <p:blipFill>
          <a:blip r:embed="rId2"/>
          <a:stretch/>
        </p:blipFill>
        <p:spPr>
          <a:xfrm>
            <a:off x="1097280" y="908280"/>
            <a:ext cx="6948720" cy="55443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16" name="Groupe 15"/>
          <p:cNvGrpSpPr/>
          <p:nvPr/>
        </p:nvGrpSpPr>
        <p:grpSpPr>
          <a:xfrm>
            <a:off x="0" y="0"/>
            <a:ext cx="9144000" cy="6858000"/>
            <a:chOff x="0" y="0"/>
            <a:chExt cx="9144000" cy="6858000"/>
          </a:xfrm>
        </p:grpSpPr>
        <p:sp>
          <p:nvSpPr>
            <p:cNvPr id="7" name="Rectangle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Picture 4" descr="S:\serv_com\01_CHARTE-INSA-Rennes\2014\08_Modèles-PPT\Triangle-bas.eps"/>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42646"/>
            <a:stretch/>
          </p:blipFill>
          <p:spPr bwMode="auto">
            <a:xfrm>
              <a:off x="3419871" y="6353714"/>
              <a:ext cx="2088233" cy="5042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S:\serv_com\01_CHARTE-INSA-Rennes\2014\01_LOGOS-ECOLES\LOGO-INSA-RENNES\Formats-PNG-JPG\Logo_INSARennes-quadri.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552" y="344883"/>
              <a:ext cx="2796729" cy="606187"/>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re 1"/>
          <p:cNvSpPr>
            <a:spLocks noGrp="1"/>
          </p:cNvSpPr>
          <p:nvPr>
            <p:ph type="ctrTitle"/>
          </p:nvPr>
        </p:nvSpPr>
        <p:spPr>
          <a:xfrm>
            <a:off x="3275856" y="3589911"/>
            <a:ext cx="5868144" cy="1470025"/>
          </a:xfrm>
        </p:spPr>
        <p:txBody>
          <a:bodyPr>
            <a:normAutofit/>
          </a:bodyPr>
          <a:lstStyle>
            <a:lvl1pPr algn="l">
              <a:defRPr sz="3200" cap="all" baseline="0"/>
            </a:lvl1pPr>
          </a:lstStyle>
          <a:p>
            <a:r>
              <a:rPr lang="fr-FR" smtClean="0"/>
              <a:t>Modifiez le style du titre</a:t>
            </a:r>
            <a:endParaRPr lang="fr-FR" dirty="0"/>
          </a:p>
        </p:txBody>
      </p:sp>
      <p:sp>
        <p:nvSpPr>
          <p:cNvPr id="3" name="Sous-titre 2"/>
          <p:cNvSpPr>
            <a:spLocks noGrp="1"/>
          </p:cNvSpPr>
          <p:nvPr>
            <p:ph type="subTitle" idx="1"/>
          </p:nvPr>
        </p:nvSpPr>
        <p:spPr>
          <a:xfrm>
            <a:off x="3275856" y="5038328"/>
            <a:ext cx="5868144" cy="478904"/>
          </a:xfrm>
        </p:spPr>
        <p:txBody>
          <a:bodyPr/>
          <a:lstStyle>
            <a:lvl1pPr marL="0" indent="0" algn="l">
              <a:buNone/>
              <a:defRPr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dirty="0"/>
          </a:p>
        </p:txBody>
      </p:sp>
      <p:grpSp>
        <p:nvGrpSpPr>
          <p:cNvPr id="17" name="Groupe 16"/>
          <p:cNvGrpSpPr/>
          <p:nvPr/>
        </p:nvGrpSpPr>
        <p:grpSpPr>
          <a:xfrm>
            <a:off x="-1" y="868398"/>
            <a:ext cx="4355976" cy="4633217"/>
            <a:chOff x="-1" y="868398"/>
            <a:chExt cx="4355976" cy="4633217"/>
          </a:xfrm>
        </p:grpSpPr>
        <p:sp>
          <p:nvSpPr>
            <p:cNvPr id="18" name="Triangle isocèle 17"/>
            <p:cNvSpPr/>
            <p:nvPr userDrawn="1"/>
          </p:nvSpPr>
          <p:spPr>
            <a:xfrm rot="5400000">
              <a:off x="-67218" y="1078422"/>
              <a:ext cx="4490410" cy="4355976"/>
            </a:xfrm>
            <a:prstGeom prst="triangle">
              <a:avLst/>
            </a:prstGeom>
            <a:gradFill>
              <a:gsLst>
                <a:gs pos="91000">
                  <a:srgbClr val="004D6F">
                    <a:alpha val="73000"/>
                  </a:srgbClr>
                </a:gs>
                <a:gs pos="1000">
                  <a:schemeClr val="bg1">
                    <a:alpha val="2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9" name="Triangle isocèle 18"/>
            <p:cNvSpPr/>
            <p:nvPr userDrawn="1"/>
          </p:nvSpPr>
          <p:spPr>
            <a:xfrm rot="5400000">
              <a:off x="-47736" y="916134"/>
              <a:ext cx="4248471" cy="4152999"/>
            </a:xfrm>
            <a:prstGeom prst="triangle">
              <a:avLst/>
            </a:prstGeom>
            <a:gradFill flip="none" rotWithShape="1">
              <a:gsLst>
                <a:gs pos="91000">
                  <a:srgbClr val="004D6F">
                    <a:alpha val="83000"/>
                  </a:srgbClr>
                </a:gs>
                <a:gs pos="1000">
                  <a:schemeClr val="bg1">
                    <a:alpha val="77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0" name="Triangle isocèle 10"/>
          <p:cNvSpPr/>
          <p:nvPr/>
        </p:nvSpPr>
        <p:spPr>
          <a:xfrm rot="16200000">
            <a:off x="4399012" y="-842760"/>
            <a:ext cx="3923411" cy="5593663"/>
          </a:xfrm>
          <a:custGeom>
            <a:avLst/>
            <a:gdLst>
              <a:gd name="connsiteX0" fmla="*/ 0 w 7304492"/>
              <a:gd name="connsiteY0" fmla="*/ 7085811 h 7085811"/>
              <a:gd name="connsiteX1" fmla="*/ 3652246 w 7304492"/>
              <a:gd name="connsiteY1" fmla="*/ 0 h 7085811"/>
              <a:gd name="connsiteX2" fmla="*/ 7304492 w 7304492"/>
              <a:gd name="connsiteY2" fmla="*/ 7085811 h 7085811"/>
              <a:gd name="connsiteX3" fmla="*/ 0 w 7304492"/>
              <a:gd name="connsiteY3" fmla="*/ 7085811 h 7085811"/>
              <a:gd name="connsiteX0" fmla="*/ 0 w 7304492"/>
              <a:gd name="connsiteY0" fmla="*/ 7085811 h 7085811"/>
              <a:gd name="connsiteX1" fmla="*/ 3652246 w 7304492"/>
              <a:gd name="connsiteY1" fmla="*/ 0 h 7085811"/>
              <a:gd name="connsiteX2" fmla="*/ 4862555 w 7304492"/>
              <a:gd name="connsiteY2" fmla="*/ 2355029 h 7085811"/>
              <a:gd name="connsiteX3" fmla="*/ 7304492 w 7304492"/>
              <a:gd name="connsiteY3" fmla="*/ 7085811 h 7085811"/>
              <a:gd name="connsiteX4" fmla="*/ 0 w 7304492"/>
              <a:gd name="connsiteY4" fmla="*/ 7085811 h 7085811"/>
              <a:gd name="connsiteX0" fmla="*/ 0 w 7304492"/>
              <a:gd name="connsiteY0" fmla="*/ 7085811 h 7092282"/>
              <a:gd name="connsiteX1" fmla="*/ 3652246 w 7304492"/>
              <a:gd name="connsiteY1" fmla="*/ 0 h 7092282"/>
              <a:gd name="connsiteX2" fmla="*/ 4862555 w 7304492"/>
              <a:gd name="connsiteY2" fmla="*/ 2355029 h 7092282"/>
              <a:gd name="connsiteX3" fmla="*/ 7304492 w 7304492"/>
              <a:gd name="connsiteY3" fmla="*/ 7085811 h 7092282"/>
              <a:gd name="connsiteX4" fmla="*/ 4840524 w 7304492"/>
              <a:gd name="connsiteY4" fmla="*/ 7092282 h 7092282"/>
              <a:gd name="connsiteX5" fmla="*/ 0 w 7304492"/>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47730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57148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111136"/>
              <a:gd name="connsiteX1" fmla="*/ 3652246 w 4862555"/>
              <a:gd name="connsiteY1" fmla="*/ 0 h 7111136"/>
              <a:gd name="connsiteX2" fmla="*/ 4862555 w 4862555"/>
              <a:gd name="connsiteY2" fmla="*/ 2355029 h 7111136"/>
              <a:gd name="connsiteX3" fmla="*/ 4857148 w 4862555"/>
              <a:gd name="connsiteY3" fmla="*/ 4794303 h 7111136"/>
              <a:gd name="connsiteX4" fmla="*/ 4859360 w 4862555"/>
              <a:gd name="connsiteY4" fmla="*/ 7111136 h 7111136"/>
              <a:gd name="connsiteX5" fmla="*/ 0 w 4862555"/>
              <a:gd name="connsiteY5" fmla="*/ 7085811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4303 h 7111136"/>
              <a:gd name="connsiteX4" fmla="*/ 4873486 w 4876681"/>
              <a:gd name="connsiteY4" fmla="*/ 7111136 h 7111136"/>
              <a:gd name="connsiteX5" fmla="*/ 0 w 4876681"/>
              <a:gd name="connsiteY5" fmla="*/ 7104665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9016 h 7111136"/>
              <a:gd name="connsiteX4" fmla="*/ 4873486 w 4876681"/>
              <a:gd name="connsiteY4" fmla="*/ 7111136 h 7111136"/>
              <a:gd name="connsiteX5" fmla="*/ 0 w 4876681"/>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73486"/>
              <a:gd name="connsiteY0" fmla="*/ 7104665 h 7111136"/>
              <a:gd name="connsiteX1" fmla="*/ 3666372 w 4873486"/>
              <a:gd name="connsiteY1" fmla="*/ 0 h 7111136"/>
              <a:gd name="connsiteX2" fmla="*/ 4871972 w 4873486"/>
              <a:gd name="connsiteY2" fmla="*/ 2326748 h 7111136"/>
              <a:gd name="connsiteX3" fmla="*/ 4871274 w 4873486"/>
              <a:gd name="connsiteY3" fmla="*/ 4799016 h 7111136"/>
              <a:gd name="connsiteX4" fmla="*/ 4873486 w 4873486"/>
              <a:gd name="connsiteY4" fmla="*/ 7111136 h 7111136"/>
              <a:gd name="connsiteX5" fmla="*/ 0 w 4873486"/>
              <a:gd name="connsiteY5" fmla="*/ 7104665 h 7111136"/>
              <a:gd name="connsiteX0" fmla="*/ 0 w 4875163"/>
              <a:gd name="connsiteY0" fmla="*/ 7104665 h 7111136"/>
              <a:gd name="connsiteX1" fmla="*/ 3666372 w 4875163"/>
              <a:gd name="connsiteY1" fmla="*/ 0 h 7111136"/>
              <a:gd name="connsiteX2" fmla="*/ 4871972 w 4875163"/>
              <a:gd name="connsiteY2" fmla="*/ 2326748 h 7111136"/>
              <a:gd name="connsiteX3" fmla="*/ 4871274 w 4875163"/>
              <a:gd name="connsiteY3" fmla="*/ 4799016 h 7111136"/>
              <a:gd name="connsiteX4" fmla="*/ 4873486 w 4875163"/>
              <a:gd name="connsiteY4" fmla="*/ 7111136 h 7111136"/>
              <a:gd name="connsiteX5" fmla="*/ 0 w 4875163"/>
              <a:gd name="connsiteY5" fmla="*/ 7104665 h 7111136"/>
              <a:gd name="connsiteX0" fmla="*/ 0 w 4984444"/>
              <a:gd name="connsiteY0" fmla="*/ 7104665 h 7111136"/>
              <a:gd name="connsiteX1" fmla="*/ 3666372 w 4984444"/>
              <a:gd name="connsiteY1" fmla="*/ 0 h 7111136"/>
              <a:gd name="connsiteX2" fmla="*/ 4871972 w 4984444"/>
              <a:gd name="connsiteY2" fmla="*/ 2326748 h 7111136"/>
              <a:gd name="connsiteX3" fmla="*/ 4984287 w 4984444"/>
              <a:gd name="connsiteY3" fmla="*/ 4817872 h 7111136"/>
              <a:gd name="connsiteX4" fmla="*/ 4873486 w 4984444"/>
              <a:gd name="connsiteY4" fmla="*/ 7111136 h 7111136"/>
              <a:gd name="connsiteX5" fmla="*/ 0 w 4984444"/>
              <a:gd name="connsiteY5" fmla="*/ 7104665 h 7111136"/>
              <a:gd name="connsiteX0" fmla="*/ 0 w 4875164"/>
              <a:gd name="connsiteY0" fmla="*/ 7104665 h 7111136"/>
              <a:gd name="connsiteX1" fmla="*/ 3666372 w 4875164"/>
              <a:gd name="connsiteY1" fmla="*/ 0 h 7111136"/>
              <a:gd name="connsiteX2" fmla="*/ 4871972 w 4875164"/>
              <a:gd name="connsiteY2" fmla="*/ 2326748 h 7111136"/>
              <a:gd name="connsiteX3" fmla="*/ 4871276 w 4875164"/>
              <a:gd name="connsiteY3" fmla="*/ 4836728 h 7111136"/>
              <a:gd name="connsiteX4" fmla="*/ 4873486 w 4875164"/>
              <a:gd name="connsiteY4" fmla="*/ 7111136 h 7111136"/>
              <a:gd name="connsiteX5" fmla="*/ 0 w 4875164"/>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871276 w 4873486"/>
              <a:gd name="connsiteY3" fmla="*/ 4836728 h 7111136"/>
              <a:gd name="connsiteX4" fmla="*/ 4873486 w 4873486"/>
              <a:gd name="connsiteY4" fmla="*/ 7111136 h 7111136"/>
              <a:gd name="connsiteX5" fmla="*/ 0 w 4873486"/>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719025 w 4873486"/>
              <a:gd name="connsiteY3" fmla="*/ 4693853 h 7111136"/>
              <a:gd name="connsiteX4" fmla="*/ 4873486 w 4873486"/>
              <a:gd name="connsiteY4" fmla="*/ 7111136 h 7111136"/>
              <a:gd name="connsiteX5" fmla="*/ 0 w 4873486"/>
              <a:gd name="connsiteY5" fmla="*/ 7104665 h 7111136"/>
              <a:gd name="connsiteX0" fmla="*/ 0 w 4720435"/>
              <a:gd name="connsiteY0" fmla="*/ 7104665 h 7104665"/>
              <a:gd name="connsiteX1" fmla="*/ 3666372 w 4720435"/>
              <a:gd name="connsiteY1" fmla="*/ 0 h 7104665"/>
              <a:gd name="connsiteX2" fmla="*/ 4710205 w 4720435"/>
              <a:gd name="connsiteY2" fmla="*/ 2021948 h 7104665"/>
              <a:gd name="connsiteX3" fmla="*/ 4719025 w 4720435"/>
              <a:gd name="connsiteY3" fmla="*/ 4693853 h 7104665"/>
              <a:gd name="connsiteX4" fmla="*/ 4711719 w 4720435"/>
              <a:gd name="connsiteY4" fmla="*/ 5606186 h 7104665"/>
              <a:gd name="connsiteX5" fmla="*/ 0 w 4720435"/>
              <a:gd name="connsiteY5" fmla="*/ 7104665 h 7104665"/>
              <a:gd name="connsiteX0" fmla="*/ 0 w 3940147"/>
              <a:gd name="connsiteY0" fmla="*/ 5571143 h 5606186"/>
              <a:gd name="connsiteX1" fmla="*/ 2886084 w 3940147"/>
              <a:gd name="connsiteY1" fmla="*/ 0 h 5606186"/>
              <a:gd name="connsiteX2" fmla="*/ 3929917 w 3940147"/>
              <a:gd name="connsiteY2" fmla="*/ 2021948 h 5606186"/>
              <a:gd name="connsiteX3" fmla="*/ 3938737 w 3940147"/>
              <a:gd name="connsiteY3" fmla="*/ 4693853 h 5606186"/>
              <a:gd name="connsiteX4" fmla="*/ 3931431 w 3940147"/>
              <a:gd name="connsiteY4" fmla="*/ 5606186 h 5606186"/>
              <a:gd name="connsiteX5" fmla="*/ 0 w 3940147"/>
              <a:gd name="connsiteY5" fmla="*/ 5571143 h 5606186"/>
              <a:gd name="connsiteX0" fmla="*/ 0 w 3939313"/>
              <a:gd name="connsiteY0" fmla="*/ 5571143 h 5606186"/>
              <a:gd name="connsiteX1" fmla="*/ 2886084 w 3939313"/>
              <a:gd name="connsiteY1" fmla="*/ 0 h 5606186"/>
              <a:gd name="connsiteX2" fmla="*/ 3910886 w 3939313"/>
              <a:gd name="connsiteY2" fmla="*/ 2002898 h 5606186"/>
              <a:gd name="connsiteX3" fmla="*/ 3938737 w 3939313"/>
              <a:gd name="connsiteY3" fmla="*/ 4693853 h 5606186"/>
              <a:gd name="connsiteX4" fmla="*/ 3931431 w 3939313"/>
              <a:gd name="connsiteY4" fmla="*/ 5606186 h 5606186"/>
              <a:gd name="connsiteX5" fmla="*/ 0 w 3939313"/>
              <a:gd name="connsiteY5" fmla="*/ 5571143 h 5606186"/>
              <a:gd name="connsiteX0" fmla="*/ 0 w 3931431"/>
              <a:gd name="connsiteY0" fmla="*/ 5571143 h 5606186"/>
              <a:gd name="connsiteX1" fmla="*/ 2886084 w 3931431"/>
              <a:gd name="connsiteY1" fmla="*/ 0 h 5606186"/>
              <a:gd name="connsiteX2" fmla="*/ 3910886 w 3931431"/>
              <a:gd name="connsiteY2" fmla="*/ 2002898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12966"/>
              <a:gd name="connsiteY0" fmla="*/ 5571143 h 5609320"/>
              <a:gd name="connsiteX1" fmla="*/ 2886084 w 3912966"/>
              <a:gd name="connsiteY1" fmla="*/ 0 h 5609320"/>
              <a:gd name="connsiteX2" fmla="*/ 3910886 w 3912966"/>
              <a:gd name="connsiteY2" fmla="*/ 2012295 h 5609320"/>
              <a:gd name="connsiteX3" fmla="*/ 3910192 w 3912966"/>
              <a:gd name="connsiteY3" fmla="*/ 4703381 h 5609320"/>
              <a:gd name="connsiteX4" fmla="*/ 3868863 w 3912966"/>
              <a:gd name="connsiteY4" fmla="*/ 5609320 h 5609320"/>
              <a:gd name="connsiteX5" fmla="*/ 0 w 3912966"/>
              <a:gd name="connsiteY5" fmla="*/ 5571143 h 5609320"/>
              <a:gd name="connsiteX0" fmla="*/ 0 w 3915790"/>
              <a:gd name="connsiteY0" fmla="*/ 5571143 h 5593663"/>
              <a:gd name="connsiteX1" fmla="*/ 2886084 w 3915790"/>
              <a:gd name="connsiteY1" fmla="*/ 0 h 5593663"/>
              <a:gd name="connsiteX2" fmla="*/ 3910886 w 3915790"/>
              <a:gd name="connsiteY2" fmla="*/ 2012295 h 5593663"/>
              <a:gd name="connsiteX3" fmla="*/ 3910192 w 3915790"/>
              <a:gd name="connsiteY3" fmla="*/ 4703381 h 5593663"/>
              <a:gd name="connsiteX4" fmla="*/ 3915790 w 3915790"/>
              <a:gd name="connsiteY4" fmla="*/ 5593663 h 5593663"/>
              <a:gd name="connsiteX5" fmla="*/ 0 w 3915790"/>
              <a:gd name="connsiteY5" fmla="*/ 5571143 h 5593663"/>
              <a:gd name="connsiteX0" fmla="*/ 0 w 3916271"/>
              <a:gd name="connsiteY0" fmla="*/ 5571143 h 5593663"/>
              <a:gd name="connsiteX1" fmla="*/ 2886084 w 3916271"/>
              <a:gd name="connsiteY1" fmla="*/ 0 h 5593663"/>
              <a:gd name="connsiteX2" fmla="*/ 3910886 w 3916271"/>
              <a:gd name="connsiteY2" fmla="*/ 2012295 h 5593663"/>
              <a:gd name="connsiteX3" fmla="*/ 3910192 w 3916271"/>
              <a:gd name="connsiteY3" fmla="*/ 4703381 h 5593663"/>
              <a:gd name="connsiteX4" fmla="*/ 3915790 w 3916271"/>
              <a:gd name="connsiteY4" fmla="*/ 5593663 h 5593663"/>
              <a:gd name="connsiteX5" fmla="*/ 0 w 3916271"/>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583" h="5593663">
                <a:moveTo>
                  <a:pt x="0" y="5571143"/>
                </a:moveTo>
                <a:lnTo>
                  <a:pt x="2886084" y="0"/>
                </a:lnTo>
                <a:cubicBezTo>
                  <a:pt x="3296866" y="781336"/>
                  <a:pt x="3503232" y="1243485"/>
                  <a:pt x="3914014" y="2024821"/>
                </a:cubicBezTo>
                <a:cubicBezTo>
                  <a:pt x="3912240" y="2295005"/>
                  <a:pt x="3918271" y="3614728"/>
                  <a:pt x="3919583" y="4687730"/>
                </a:cubicBezTo>
                <a:cubicBezTo>
                  <a:pt x="3917192" y="5350405"/>
                  <a:pt x="3918181" y="5087563"/>
                  <a:pt x="3915790" y="5593663"/>
                </a:cubicBezTo>
                <a:lnTo>
                  <a:pt x="0" y="5571143"/>
                </a:lnTo>
                <a:close/>
              </a:path>
            </a:pathLst>
          </a:custGeom>
          <a:gradFill flip="none" rotWithShape="1">
            <a:gsLst>
              <a:gs pos="91000">
                <a:srgbClr val="004D6F">
                  <a:alpha val="90000"/>
                </a:srgbClr>
              </a:gs>
              <a:gs pos="1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21" name="Triangle isocèle 7"/>
          <p:cNvSpPr/>
          <p:nvPr/>
        </p:nvSpPr>
        <p:spPr>
          <a:xfrm rot="16200000">
            <a:off x="6825055" y="-469057"/>
            <a:ext cx="1874105" cy="2802782"/>
          </a:xfrm>
          <a:custGeom>
            <a:avLst/>
            <a:gdLst>
              <a:gd name="connsiteX0" fmla="*/ 0 w 4540840"/>
              <a:gd name="connsiteY0" fmla="*/ 4404897 h 4404897"/>
              <a:gd name="connsiteX1" fmla="*/ 2270420 w 4540840"/>
              <a:gd name="connsiteY1" fmla="*/ 0 h 4404897"/>
              <a:gd name="connsiteX2" fmla="*/ 4540840 w 4540840"/>
              <a:gd name="connsiteY2" fmla="*/ 4404897 h 4404897"/>
              <a:gd name="connsiteX3" fmla="*/ 0 w 4540840"/>
              <a:gd name="connsiteY3"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0 w 4540840"/>
              <a:gd name="connsiteY4"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2933996 w 4540840"/>
              <a:gd name="connsiteY4" fmla="*/ 4404420 h 4404897"/>
              <a:gd name="connsiteX5" fmla="*/ 0 w 4540840"/>
              <a:gd name="connsiteY5" fmla="*/ 4404897 h 4404897"/>
              <a:gd name="connsiteX0" fmla="*/ 0 w 2933997"/>
              <a:gd name="connsiteY0" fmla="*/ 4404897 h 4404897"/>
              <a:gd name="connsiteX1" fmla="*/ 2270420 w 2933997"/>
              <a:gd name="connsiteY1" fmla="*/ 0 h 4404897"/>
              <a:gd name="connsiteX2" fmla="*/ 2933997 w 2933997"/>
              <a:gd name="connsiteY2" fmla="*/ 1284148 h 4404897"/>
              <a:gd name="connsiteX3" fmla="*/ 2933573 w 2933997"/>
              <a:gd name="connsiteY3" fmla="*/ 3532921 h 4404897"/>
              <a:gd name="connsiteX4" fmla="*/ 2933996 w 2933997"/>
              <a:gd name="connsiteY4" fmla="*/ 4404420 h 4404897"/>
              <a:gd name="connsiteX5" fmla="*/ 0 w 2933997"/>
              <a:gd name="connsiteY5" fmla="*/ 4404897 h 4404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997" h="4404897">
                <a:moveTo>
                  <a:pt x="0" y="4404897"/>
                </a:moveTo>
                <a:lnTo>
                  <a:pt x="2270420" y="0"/>
                </a:lnTo>
                <a:cubicBezTo>
                  <a:pt x="2493183" y="426477"/>
                  <a:pt x="2711234" y="857671"/>
                  <a:pt x="2933997" y="1284148"/>
                </a:cubicBezTo>
                <a:cubicBezTo>
                  <a:pt x="2933856" y="2033739"/>
                  <a:pt x="2933714" y="2783330"/>
                  <a:pt x="2933573" y="3532921"/>
                </a:cubicBezTo>
                <a:lnTo>
                  <a:pt x="2933996" y="4404420"/>
                </a:lnTo>
                <a:lnTo>
                  <a:pt x="0" y="4404897"/>
                </a:lnTo>
                <a:close/>
              </a:path>
            </a:pathLst>
          </a:custGeom>
          <a:gradFill flip="none" rotWithShape="1">
            <a:gsLst>
              <a:gs pos="91000">
                <a:srgbClr val="004D6F">
                  <a:alpha val="86000"/>
                </a:srgbClr>
              </a:gs>
              <a:gs pos="1000">
                <a:schemeClr val="bg1">
                  <a:alpha val="37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22" name="Triangle isocèle 21"/>
          <p:cNvSpPr/>
          <p:nvPr/>
        </p:nvSpPr>
        <p:spPr>
          <a:xfrm rot="16200000">
            <a:off x="7319312" y="360679"/>
            <a:ext cx="1872209" cy="1816159"/>
          </a:xfrm>
          <a:prstGeom prst="triangle">
            <a:avLst/>
          </a:prstGeom>
          <a:gradFill flip="none" rotWithShape="1">
            <a:gsLst>
              <a:gs pos="81000">
                <a:srgbClr val="004D6F">
                  <a:alpha val="79000"/>
                </a:srgbClr>
              </a:gs>
              <a:gs pos="5000">
                <a:schemeClr val="bg1">
                  <a:alpha val="3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Tree>
    <p:extLst>
      <p:ext uri="{BB962C8B-B14F-4D97-AF65-F5344CB8AC3E}">
        <p14:creationId xmlns:p14="http://schemas.microsoft.com/office/powerpoint/2010/main" val="215559989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r">
              <a:defRPr/>
            </a:lvl1pPr>
          </a:lstStyle>
          <a:p>
            <a:r>
              <a:rPr lang="fr-FR" smtClean="0"/>
              <a:t>Modifiez le style du titre</a:t>
            </a:r>
            <a:endParaRPr lang="fr-FR" dirty="0"/>
          </a:p>
        </p:txBody>
      </p:sp>
      <p:sp>
        <p:nvSpPr>
          <p:cNvPr id="3" name="Espace réservé du contenu 2"/>
          <p:cNvSpPr>
            <a:spLocks noGrp="1"/>
          </p:cNvSpPr>
          <p:nvPr>
            <p:ph idx="1"/>
          </p:nvPr>
        </p:nvSpPr>
        <p:spPr>
          <a:xfrm>
            <a:off x="457200" y="908720"/>
            <a:ext cx="8229600" cy="5544616"/>
          </a:xfrm>
        </p:spPr>
        <p:txBody>
          <a:bodyPr/>
          <a:lstStyle>
            <a:lvl1pPr marL="0" indent="0">
              <a:buNone/>
              <a:defRPr/>
            </a:lvl1pPr>
            <a:lvl2pPr marL="742950" indent="-285750">
              <a:buFont typeface="Arial" panose="020B0604020202020204" pitchFamily="34" charset="0"/>
              <a:buChar char="•"/>
              <a:defRPr>
                <a:solidFill>
                  <a:srgbClr val="4F4D50"/>
                </a:solidFill>
              </a:defRPr>
            </a:lvl2pPr>
          </a:lstStyle>
          <a:p>
            <a:pPr lvl="0"/>
            <a:r>
              <a:rPr lang="fr-FR" smtClean="0"/>
              <a:t>Modifiez les styles du texte du masque</a:t>
            </a:r>
          </a:p>
          <a:p>
            <a:pPr lvl="1"/>
            <a:r>
              <a:rPr lang="fr-FR" smtClean="0"/>
              <a:t>Deuxième niveau</a:t>
            </a:r>
          </a:p>
          <a:p>
            <a:pPr lvl="2"/>
            <a:r>
              <a:rPr lang="fr-FR" smtClean="0"/>
              <a:t>Troisième niveau</a:t>
            </a:r>
          </a:p>
        </p:txBody>
      </p:sp>
      <p:sp>
        <p:nvSpPr>
          <p:cNvPr id="8"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26255387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83568" y="2636912"/>
            <a:ext cx="7772400" cy="1362075"/>
          </a:xfrm>
        </p:spPr>
        <p:txBody>
          <a:bodyPr anchor="ctr" anchorCtr="0">
            <a:normAutofit/>
          </a:bodyPr>
          <a:lstStyle>
            <a:lvl1pPr algn="ctr">
              <a:defRPr sz="3600" b="1" cap="all"/>
            </a:lvl1pPr>
          </a:lstStyle>
          <a:p>
            <a:r>
              <a:rPr lang="fr-FR" smtClean="0"/>
              <a:t>Modifiez le style du titre</a:t>
            </a:r>
            <a:endParaRPr lang="fr-FR" dirty="0"/>
          </a:p>
        </p:txBody>
      </p:sp>
      <p:sp>
        <p:nvSpPr>
          <p:cNvPr id="3" name="Espace réservé du texte 2"/>
          <p:cNvSpPr>
            <a:spLocks noGrp="1"/>
          </p:cNvSpPr>
          <p:nvPr>
            <p:ph type="body" idx="1"/>
          </p:nvPr>
        </p:nvSpPr>
        <p:spPr>
          <a:xfrm>
            <a:off x="683568" y="4005065"/>
            <a:ext cx="7772400" cy="720080"/>
          </a:xfrm>
        </p:spPr>
        <p:txBody>
          <a:bodyPr anchor="ctr" anchorCtr="0"/>
          <a:lstStyle>
            <a:lvl1pPr marL="0" indent="0" algn="ctr">
              <a:buNone/>
              <a:defRPr sz="2000" b="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5"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15053707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r">
              <a:defRPr/>
            </a:lvl1pPr>
          </a:lstStyle>
          <a:p>
            <a:r>
              <a:rPr lang="fr-FR" smtClean="0"/>
              <a:t>Modifiez le style du titre</a:t>
            </a:r>
            <a:endParaRPr lang="fr-FR" dirty="0"/>
          </a:p>
        </p:txBody>
      </p:sp>
      <p:sp>
        <p:nvSpPr>
          <p:cNvPr id="3" name="Espace réservé du contenu 2"/>
          <p:cNvSpPr>
            <a:spLocks noGrp="1"/>
          </p:cNvSpPr>
          <p:nvPr>
            <p:ph sz="half" idx="1"/>
          </p:nvPr>
        </p:nvSpPr>
        <p:spPr>
          <a:xfrm>
            <a:off x="457200" y="1124744"/>
            <a:ext cx="4038600" cy="5256584"/>
          </a:xfrm>
        </p:spPr>
        <p:txBody>
          <a:bodyPr/>
          <a:lstStyle>
            <a:lvl1pPr>
              <a:defRPr sz="2000"/>
            </a:lvl1pPr>
            <a:lvl2pPr marL="742950" indent="-285750">
              <a:buFont typeface="Arial" panose="020B0604020202020204" pitchFamily="34" charset="0"/>
              <a:buChar char="•"/>
              <a:defRPr sz="1500"/>
            </a:lvl2pPr>
            <a:lvl3pPr>
              <a:defRPr sz="12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p:txBody>
      </p:sp>
      <p:sp>
        <p:nvSpPr>
          <p:cNvPr id="4" name="Espace réservé du contenu 3"/>
          <p:cNvSpPr>
            <a:spLocks noGrp="1"/>
          </p:cNvSpPr>
          <p:nvPr>
            <p:ph sz="half" idx="2"/>
          </p:nvPr>
        </p:nvSpPr>
        <p:spPr>
          <a:xfrm>
            <a:off x="4648200" y="1124744"/>
            <a:ext cx="4038600" cy="5256584"/>
          </a:xfrm>
        </p:spPr>
        <p:txBody>
          <a:bodyPr/>
          <a:lstStyle>
            <a:lvl1pPr>
              <a:defRPr sz="2000"/>
            </a:lvl1pPr>
            <a:lvl2pPr marL="742950" indent="-285750">
              <a:buFont typeface="Arial" panose="020B0604020202020204" pitchFamily="34" charset="0"/>
              <a:buChar char="•"/>
              <a:defRPr sz="1500"/>
            </a:lvl2pPr>
            <a:lvl3pPr>
              <a:defRPr sz="12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p:txBody>
      </p:sp>
      <p:sp>
        <p:nvSpPr>
          <p:cNvPr id="6"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160161853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r">
              <a:defRPr/>
            </a:lvl1pPr>
          </a:lstStyle>
          <a:p>
            <a:r>
              <a:rPr lang="fr-FR" smtClean="0"/>
              <a:t>Modifiez le style du titre</a:t>
            </a:r>
            <a:endParaRPr lang="fr-FR" dirty="0"/>
          </a:p>
        </p:txBody>
      </p:sp>
      <p:sp>
        <p:nvSpPr>
          <p:cNvPr id="3" name="Espace réservé du texte 2"/>
          <p:cNvSpPr>
            <a:spLocks noGrp="1"/>
          </p:cNvSpPr>
          <p:nvPr>
            <p:ph type="body" idx="1"/>
          </p:nvPr>
        </p:nvSpPr>
        <p:spPr>
          <a:xfrm>
            <a:off x="467544" y="908720"/>
            <a:ext cx="4040188" cy="639762"/>
          </a:xfrm>
        </p:spPr>
        <p:txBody>
          <a:bodyPr anchor="ctr" anchorCtr="0">
            <a:noAutofit/>
          </a:bodyPr>
          <a:lstStyle>
            <a:lvl1pPr marL="0" indent="0">
              <a:buNone/>
              <a:defRPr sz="2000" b="1">
                <a:solidFill>
                  <a:srgbClr val="4F4D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1556792"/>
            <a:ext cx="4040188" cy="4896544"/>
          </a:xfrm>
        </p:spPr>
        <p:txBody>
          <a:bodyPr/>
          <a:lstStyle>
            <a:lvl1pPr>
              <a:defRPr sz="2000"/>
            </a:lvl1pPr>
            <a:lvl2pPr>
              <a:defRPr sz="1500"/>
            </a:lvl2pPr>
            <a:lvl3pPr>
              <a:defRPr sz="12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p:txBody>
      </p:sp>
      <p:sp>
        <p:nvSpPr>
          <p:cNvPr id="5" name="Espace réservé du texte 4"/>
          <p:cNvSpPr>
            <a:spLocks noGrp="1"/>
          </p:cNvSpPr>
          <p:nvPr>
            <p:ph type="body" sz="quarter" idx="3"/>
          </p:nvPr>
        </p:nvSpPr>
        <p:spPr>
          <a:xfrm>
            <a:off x="4644008" y="908720"/>
            <a:ext cx="4041775" cy="639762"/>
          </a:xfrm>
        </p:spPr>
        <p:txBody>
          <a:bodyPr anchor="ctr" anchorCtr="0">
            <a:noAutofit/>
          </a:bodyPr>
          <a:lstStyle>
            <a:lvl1pPr marL="0" indent="0">
              <a:buNone/>
              <a:defRPr sz="2000" b="1">
                <a:solidFill>
                  <a:srgbClr val="4F4D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1556792"/>
            <a:ext cx="4041775" cy="4896544"/>
          </a:xfrm>
        </p:spPr>
        <p:txBody>
          <a:bodyPr/>
          <a:lstStyle>
            <a:lvl1pPr>
              <a:defRPr sz="2000"/>
            </a:lvl1pPr>
            <a:lvl2pPr>
              <a:defRPr sz="1500"/>
            </a:lvl2pPr>
            <a:lvl3pPr>
              <a:defRPr sz="12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p:txBody>
      </p:sp>
      <p:sp>
        <p:nvSpPr>
          <p:cNvPr id="7"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17125517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r">
              <a:defRPr/>
            </a:lvl1pPr>
          </a:lstStyle>
          <a:p>
            <a:r>
              <a:rPr lang="fr-FR" smtClean="0"/>
              <a:t>Modifiez le style du titre</a:t>
            </a:r>
            <a:endParaRPr lang="fr-FR" dirty="0"/>
          </a:p>
        </p:txBody>
      </p:sp>
      <p:sp>
        <p:nvSpPr>
          <p:cNvPr id="3"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424194612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7337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1763640" y="92160"/>
            <a:ext cx="6460560" cy="571320"/>
          </a:xfrm>
          <a:prstGeom prst="rect">
            <a:avLst/>
          </a:prstGeom>
        </p:spPr>
        <p:txBody>
          <a:bodyPr lIns="0" tIns="0" rIns="0" bIns="0" anchor="ctr"/>
          <a:lstStyle/>
          <a:p>
            <a:endParaRPr/>
          </a:p>
        </p:txBody>
      </p:sp>
      <p:sp>
        <p:nvSpPr>
          <p:cNvPr id="18" name="PlaceHolder 2"/>
          <p:cNvSpPr>
            <a:spLocks noGrp="1"/>
          </p:cNvSpPr>
          <p:nvPr>
            <p:ph type="subTitle"/>
          </p:nvPr>
        </p:nvSpPr>
        <p:spPr>
          <a:xfrm>
            <a:off x="457200" y="908640"/>
            <a:ext cx="8229240" cy="554436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620688"/>
            <a:ext cx="3008313" cy="814412"/>
          </a:xfrm>
        </p:spPr>
        <p:txBody>
          <a:bodyPr anchor="ctr" anchorCtr="0"/>
          <a:lstStyle>
            <a:lvl1pPr algn="l">
              <a:defRPr sz="2000" b="1"/>
            </a:lvl1pPr>
          </a:lstStyle>
          <a:p>
            <a:r>
              <a:rPr lang="fr-FR" smtClean="0"/>
              <a:t>Modifiez le style du titre</a:t>
            </a:r>
            <a:endParaRPr lang="fr-FR" dirty="0"/>
          </a:p>
        </p:txBody>
      </p:sp>
      <p:sp>
        <p:nvSpPr>
          <p:cNvPr id="3" name="Espace réservé du contenu 2"/>
          <p:cNvSpPr>
            <a:spLocks noGrp="1"/>
          </p:cNvSpPr>
          <p:nvPr>
            <p:ph idx="1"/>
          </p:nvPr>
        </p:nvSpPr>
        <p:spPr>
          <a:xfrm>
            <a:off x="3575050" y="620688"/>
            <a:ext cx="5111750" cy="5760640"/>
          </a:xfrm>
        </p:spPr>
        <p:txBody>
          <a:bodyPr/>
          <a:lstStyle>
            <a:lvl1pPr>
              <a:defRPr sz="2000"/>
            </a:lvl1pPr>
            <a:lvl2pPr marL="742950" indent="-285750">
              <a:buFont typeface="Arial" panose="020B0604020202020204" pitchFamily="34" charset="0"/>
              <a:buChar char="•"/>
              <a:defRPr sz="1500"/>
            </a:lvl2pPr>
            <a:lvl3pPr>
              <a:defRPr sz="12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p:txBody>
      </p:sp>
      <p:sp>
        <p:nvSpPr>
          <p:cNvPr id="4" name="Espace réservé du texte 3"/>
          <p:cNvSpPr>
            <a:spLocks noGrp="1"/>
          </p:cNvSpPr>
          <p:nvPr>
            <p:ph type="body" sz="half" idx="2"/>
          </p:nvPr>
        </p:nvSpPr>
        <p:spPr>
          <a:xfrm>
            <a:off x="457200" y="1435100"/>
            <a:ext cx="3008313" cy="4946228"/>
          </a:xfr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fr-FR" smtClean="0"/>
              <a:t>Modifiez les styles du texte du masque</a:t>
            </a:r>
          </a:p>
          <a:p>
            <a:pPr marL="0" marR="0" lvl="1"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fr-FR" smtClean="0"/>
              <a:t>Deuxième niveau</a:t>
            </a:r>
          </a:p>
        </p:txBody>
      </p:sp>
      <p:sp>
        <p:nvSpPr>
          <p:cNvPr id="5"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68088487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763640" y="92160"/>
            <a:ext cx="6460560" cy="571320"/>
          </a:xfrm>
          <a:prstGeom prst="rect">
            <a:avLst/>
          </a:prstGeom>
        </p:spPr>
        <p:txBody>
          <a:bodyPr lIns="0" tIns="0" rIns="0" bIns="0" anchor="ctr"/>
          <a:lstStyle/>
          <a:p>
            <a:endParaRPr/>
          </a:p>
        </p:txBody>
      </p:sp>
      <p:sp>
        <p:nvSpPr>
          <p:cNvPr id="20" name="PlaceHolder 2"/>
          <p:cNvSpPr>
            <a:spLocks noGrp="1"/>
          </p:cNvSpPr>
          <p:nvPr>
            <p:ph type="body"/>
          </p:nvPr>
        </p:nvSpPr>
        <p:spPr>
          <a:xfrm>
            <a:off x="457200" y="908640"/>
            <a:ext cx="8229240" cy="55443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763640" y="92160"/>
            <a:ext cx="6460560" cy="571320"/>
          </a:xfrm>
          <a:prstGeom prst="rect">
            <a:avLst/>
          </a:prstGeom>
        </p:spPr>
        <p:txBody>
          <a:bodyPr lIns="0" tIns="0" rIns="0" bIns="0" anchor="ctr"/>
          <a:lstStyle/>
          <a:p>
            <a:endParaRPr/>
          </a:p>
        </p:txBody>
      </p:sp>
      <p:sp>
        <p:nvSpPr>
          <p:cNvPr id="22" name="PlaceHolder 2"/>
          <p:cNvSpPr>
            <a:spLocks noGrp="1"/>
          </p:cNvSpPr>
          <p:nvPr>
            <p:ph type="body"/>
          </p:nvPr>
        </p:nvSpPr>
        <p:spPr>
          <a:xfrm>
            <a:off x="457200" y="908640"/>
            <a:ext cx="4015800" cy="5544360"/>
          </a:xfrm>
          <a:prstGeom prst="rect">
            <a:avLst/>
          </a:prstGeom>
        </p:spPr>
        <p:txBody>
          <a:bodyPr lIns="0" tIns="0" rIns="0" bIns="0"/>
          <a:lstStyle/>
          <a:p>
            <a:endParaRPr/>
          </a:p>
        </p:txBody>
      </p:sp>
      <p:sp>
        <p:nvSpPr>
          <p:cNvPr id="23" name="PlaceHolder 3"/>
          <p:cNvSpPr>
            <a:spLocks noGrp="1"/>
          </p:cNvSpPr>
          <p:nvPr>
            <p:ph type="body"/>
          </p:nvPr>
        </p:nvSpPr>
        <p:spPr>
          <a:xfrm>
            <a:off x="4674240" y="908640"/>
            <a:ext cx="4015800" cy="55443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1763640" y="92160"/>
            <a:ext cx="6460560" cy="57132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1763640" y="92160"/>
            <a:ext cx="6460560" cy="26496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763640" y="92160"/>
            <a:ext cx="6460560" cy="571320"/>
          </a:xfrm>
          <a:prstGeom prst="rect">
            <a:avLst/>
          </a:prstGeom>
        </p:spPr>
        <p:txBody>
          <a:bodyPr lIns="0" tIns="0" rIns="0" bIns="0" anchor="ctr"/>
          <a:lstStyle/>
          <a:p>
            <a:endParaRPr/>
          </a:p>
        </p:txBody>
      </p:sp>
      <p:sp>
        <p:nvSpPr>
          <p:cNvPr id="27" name="PlaceHolder 2"/>
          <p:cNvSpPr>
            <a:spLocks noGrp="1"/>
          </p:cNvSpPr>
          <p:nvPr>
            <p:ph type="body"/>
          </p:nvPr>
        </p:nvSpPr>
        <p:spPr>
          <a:xfrm>
            <a:off x="457200" y="908640"/>
            <a:ext cx="4015800" cy="2644560"/>
          </a:xfrm>
          <a:prstGeom prst="rect">
            <a:avLst/>
          </a:prstGeom>
        </p:spPr>
        <p:txBody>
          <a:bodyPr lIns="0" tIns="0" rIns="0" bIns="0"/>
          <a:lstStyle/>
          <a:p>
            <a:endParaRPr/>
          </a:p>
        </p:txBody>
      </p:sp>
      <p:sp>
        <p:nvSpPr>
          <p:cNvPr id="28" name="PlaceHolder 3"/>
          <p:cNvSpPr>
            <a:spLocks noGrp="1"/>
          </p:cNvSpPr>
          <p:nvPr>
            <p:ph type="body"/>
          </p:nvPr>
        </p:nvSpPr>
        <p:spPr>
          <a:xfrm>
            <a:off x="457200" y="3804840"/>
            <a:ext cx="4015800" cy="2644560"/>
          </a:xfrm>
          <a:prstGeom prst="rect">
            <a:avLst/>
          </a:prstGeom>
        </p:spPr>
        <p:txBody>
          <a:bodyPr lIns="0" tIns="0" rIns="0" bIns="0"/>
          <a:lstStyle/>
          <a:p>
            <a:endParaRPr/>
          </a:p>
        </p:txBody>
      </p:sp>
      <p:sp>
        <p:nvSpPr>
          <p:cNvPr id="29" name="PlaceHolder 4"/>
          <p:cNvSpPr>
            <a:spLocks noGrp="1"/>
          </p:cNvSpPr>
          <p:nvPr>
            <p:ph type="body"/>
          </p:nvPr>
        </p:nvSpPr>
        <p:spPr>
          <a:xfrm>
            <a:off x="4674240" y="908640"/>
            <a:ext cx="4015800" cy="55443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763640" y="92160"/>
            <a:ext cx="6460560" cy="571320"/>
          </a:xfrm>
          <a:prstGeom prst="rect">
            <a:avLst/>
          </a:prstGeom>
        </p:spPr>
        <p:txBody>
          <a:bodyPr lIns="0" tIns="0" rIns="0" bIns="0" anchor="ctr"/>
          <a:lstStyle/>
          <a:p>
            <a:endParaRPr/>
          </a:p>
        </p:txBody>
      </p:sp>
      <p:sp>
        <p:nvSpPr>
          <p:cNvPr id="31" name="PlaceHolder 2"/>
          <p:cNvSpPr>
            <a:spLocks noGrp="1"/>
          </p:cNvSpPr>
          <p:nvPr>
            <p:ph type="body"/>
          </p:nvPr>
        </p:nvSpPr>
        <p:spPr>
          <a:xfrm>
            <a:off x="457200" y="908640"/>
            <a:ext cx="4015800" cy="5544360"/>
          </a:xfrm>
          <a:prstGeom prst="rect">
            <a:avLst/>
          </a:prstGeom>
        </p:spPr>
        <p:txBody>
          <a:bodyPr lIns="0" tIns="0" rIns="0" bIns="0"/>
          <a:lstStyle/>
          <a:p>
            <a:endParaRPr/>
          </a:p>
        </p:txBody>
      </p:sp>
      <p:sp>
        <p:nvSpPr>
          <p:cNvPr id="32" name="PlaceHolder 3"/>
          <p:cNvSpPr>
            <a:spLocks noGrp="1"/>
          </p:cNvSpPr>
          <p:nvPr>
            <p:ph type="body"/>
          </p:nvPr>
        </p:nvSpPr>
        <p:spPr>
          <a:xfrm>
            <a:off x="4674240" y="908640"/>
            <a:ext cx="4015800" cy="2644560"/>
          </a:xfrm>
          <a:prstGeom prst="rect">
            <a:avLst/>
          </a:prstGeom>
        </p:spPr>
        <p:txBody>
          <a:bodyPr lIns="0" tIns="0" rIns="0" bIns="0"/>
          <a:lstStyle/>
          <a:p>
            <a:endParaRPr/>
          </a:p>
        </p:txBody>
      </p:sp>
      <p:sp>
        <p:nvSpPr>
          <p:cNvPr id="33" name="PlaceHolder 4"/>
          <p:cNvSpPr>
            <a:spLocks noGrp="1"/>
          </p:cNvSpPr>
          <p:nvPr>
            <p:ph type="body"/>
          </p:nvPr>
        </p:nvSpPr>
        <p:spPr>
          <a:xfrm>
            <a:off x="4674240" y="3804840"/>
            <a:ext cx="4015800" cy="264456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763640" y="92160"/>
            <a:ext cx="6460560" cy="571320"/>
          </a:xfrm>
          <a:prstGeom prst="rect">
            <a:avLst/>
          </a:prstGeom>
        </p:spPr>
        <p:txBody>
          <a:bodyPr lIns="0" tIns="0" rIns="0" bIns="0" anchor="ctr"/>
          <a:lstStyle/>
          <a:p>
            <a:endParaRPr/>
          </a:p>
        </p:txBody>
      </p:sp>
      <p:sp>
        <p:nvSpPr>
          <p:cNvPr id="35" name="PlaceHolder 2"/>
          <p:cNvSpPr>
            <a:spLocks noGrp="1"/>
          </p:cNvSpPr>
          <p:nvPr>
            <p:ph type="body"/>
          </p:nvPr>
        </p:nvSpPr>
        <p:spPr>
          <a:xfrm>
            <a:off x="457200" y="908640"/>
            <a:ext cx="4015800" cy="2644560"/>
          </a:xfrm>
          <a:prstGeom prst="rect">
            <a:avLst/>
          </a:prstGeom>
        </p:spPr>
        <p:txBody>
          <a:bodyPr lIns="0" tIns="0" rIns="0" bIns="0"/>
          <a:lstStyle/>
          <a:p>
            <a:endParaRPr/>
          </a:p>
        </p:txBody>
      </p:sp>
      <p:sp>
        <p:nvSpPr>
          <p:cNvPr id="36" name="PlaceHolder 3"/>
          <p:cNvSpPr>
            <a:spLocks noGrp="1"/>
          </p:cNvSpPr>
          <p:nvPr>
            <p:ph type="body"/>
          </p:nvPr>
        </p:nvSpPr>
        <p:spPr>
          <a:xfrm>
            <a:off x="4674240" y="908640"/>
            <a:ext cx="4015800" cy="2644560"/>
          </a:xfrm>
          <a:prstGeom prst="rect">
            <a:avLst/>
          </a:prstGeom>
        </p:spPr>
        <p:txBody>
          <a:bodyPr lIns="0" tIns="0" rIns="0" bIns="0"/>
          <a:lstStyle/>
          <a:p>
            <a:endParaRPr/>
          </a:p>
        </p:txBody>
      </p:sp>
      <p:sp>
        <p:nvSpPr>
          <p:cNvPr id="37" name="PlaceHolder 4"/>
          <p:cNvSpPr>
            <a:spLocks noGrp="1"/>
          </p:cNvSpPr>
          <p:nvPr>
            <p:ph type="body"/>
          </p:nvPr>
        </p:nvSpPr>
        <p:spPr>
          <a:xfrm>
            <a:off x="457200" y="3804840"/>
            <a:ext cx="8229240" cy="264456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2.jpe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1.wmf"/><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CustomShape 1"/>
          <p:cNvSpPr/>
          <p:nvPr/>
        </p:nvSpPr>
        <p:spPr>
          <a:xfrm rot="16200000">
            <a:off x="7004520" y="-797040"/>
            <a:ext cx="1342080" cy="2933640"/>
          </a:xfrm>
          <a:custGeom>
            <a:avLst/>
            <a:gdLst/>
            <a:ahLst/>
            <a:cxnLst/>
            <a:rect l="0" t="0" r="r" b="b"/>
            <a:pathLst>
              <a:path w="2167065" h="4187833">
                <a:moveTo>
                  <a:pt x="0" y="4174397"/>
                </a:moveTo>
                <a:lnTo>
                  <a:pt x="2164660" y="0"/>
                </a:lnTo>
                <a:cubicBezTo>
                  <a:pt x="2167064" y="1400325"/>
                  <a:pt x="2164923" y="2810636"/>
                  <a:pt x="2163203" y="4187832"/>
                </a:cubicBezTo>
                <a:lnTo>
                  <a:pt x="0" y="4174397"/>
                </a:lnTo>
              </a:path>
            </a:pathLst>
          </a:custGeom>
          <a:gradFill>
            <a:gsLst>
              <a:gs pos="1000">
                <a:schemeClr val="bg1">
                  <a:alpha val="0"/>
                </a:schemeClr>
              </a:gs>
              <a:gs pos="91000">
                <a:schemeClr val="accent3">
                  <a:alpha val="75000"/>
                </a:schemeClr>
              </a:gs>
            </a:gsLst>
            <a:lin ang="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fr-FR" strike="noStrike">
                <a:solidFill>
                  <a:srgbClr val="FFFFFF"/>
                </a:solidFill>
                <a:latin typeface="Arial"/>
              </a:rPr>
              <a:t> </a:t>
            </a:r>
            <a:endParaRPr/>
          </a:p>
        </p:txBody>
      </p:sp>
      <p:sp>
        <p:nvSpPr>
          <p:cNvPr id="18" name="CustomShape 2"/>
          <p:cNvSpPr/>
          <p:nvPr/>
        </p:nvSpPr>
        <p:spPr>
          <a:xfrm rot="16200000">
            <a:off x="8415000" y="-183960"/>
            <a:ext cx="541800" cy="916920"/>
          </a:xfrm>
          <a:custGeom>
            <a:avLst/>
            <a:gdLst/>
            <a:ahLst/>
            <a:cxnLst/>
            <a:rect l="0" t="0" r="r" b="b"/>
            <a:pathLst>
              <a:path w="2933998" h="4404898">
                <a:moveTo>
                  <a:pt x="0" y="4404897"/>
                </a:moveTo>
                <a:lnTo>
                  <a:pt x="2270420" y="0"/>
                </a:lnTo>
                <a:cubicBezTo>
                  <a:pt x="2493183" y="426477"/>
                  <a:pt x="2711234" y="857671"/>
                  <a:pt x="2933997" y="1284148"/>
                </a:cubicBezTo>
                <a:cubicBezTo>
                  <a:pt x="2933856" y="2033739"/>
                  <a:pt x="2933714" y="2783330"/>
                  <a:pt x="2933573" y="3532921"/>
                </a:cubicBezTo>
                <a:lnTo>
                  <a:pt x="2933996" y="4404420"/>
                </a:lnTo>
                <a:lnTo>
                  <a:pt x="0" y="4404897"/>
                </a:lnTo>
              </a:path>
            </a:pathLst>
          </a:custGeom>
          <a:gradFill>
            <a:gsLst>
              <a:gs pos="1000">
                <a:schemeClr val="bg1">
                  <a:alpha val="0"/>
                </a:schemeClr>
              </a:gs>
              <a:gs pos="91000">
                <a:srgbClr val="004D6F">
                  <a:alpha val="63000"/>
                </a:srgbClr>
              </a:gs>
            </a:gsLst>
            <a:lin ang="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fr-FR" strike="noStrike">
                <a:solidFill>
                  <a:srgbClr val="FFFFFF"/>
                </a:solidFill>
                <a:latin typeface="Arial"/>
              </a:rPr>
              <a:t> </a:t>
            </a:r>
            <a:endParaRPr/>
          </a:p>
        </p:txBody>
      </p:sp>
      <p:sp>
        <p:nvSpPr>
          <p:cNvPr id="2" name="CustomShape 3"/>
          <p:cNvSpPr/>
          <p:nvPr/>
        </p:nvSpPr>
        <p:spPr>
          <a:xfrm rot="16200000">
            <a:off x="8490600" y="9720"/>
            <a:ext cx="623160" cy="684000"/>
          </a:xfrm>
          <a:prstGeom prst="triangle">
            <a:avLst>
              <a:gd name="adj" fmla="val 50000"/>
            </a:avLst>
          </a:prstGeom>
          <a:gradFill>
            <a:gsLst>
              <a:gs pos="27000">
                <a:schemeClr val="bg1">
                  <a:alpha val="0"/>
                </a:schemeClr>
              </a:gs>
              <a:gs pos="81000">
                <a:srgbClr val="004D6F">
                  <a:alpha val="48000"/>
                </a:srgbClr>
              </a:gs>
            </a:gsLst>
            <a:lin ang="135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fr-FR" strike="noStrike">
                <a:solidFill>
                  <a:srgbClr val="FFFFFF"/>
                </a:solidFill>
                <a:latin typeface="Arial"/>
              </a:rPr>
              <a:t> </a:t>
            </a:r>
            <a:endParaRPr/>
          </a:p>
        </p:txBody>
      </p:sp>
      <p:pic>
        <p:nvPicPr>
          <p:cNvPr id="3" name="Picture 4"/>
          <p:cNvPicPr/>
          <p:nvPr/>
        </p:nvPicPr>
        <p:blipFill>
          <a:blip r:embed="rId14"/>
          <a:srcRect b="42600"/>
          <a:stretch/>
        </p:blipFill>
        <p:spPr>
          <a:xfrm>
            <a:off x="1619640" y="6614640"/>
            <a:ext cx="1007640" cy="243000"/>
          </a:xfrm>
          <a:prstGeom prst="rect">
            <a:avLst/>
          </a:prstGeom>
          <a:ln>
            <a:noFill/>
          </a:ln>
        </p:spPr>
      </p:pic>
      <p:pic>
        <p:nvPicPr>
          <p:cNvPr id="4" name="Picture 2"/>
          <p:cNvPicPr/>
          <p:nvPr/>
        </p:nvPicPr>
        <p:blipFill>
          <a:blip r:embed="rId15"/>
          <a:stretch/>
        </p:blipFill>
        <p:spPr>
          <a:xfrm>
            <a:off x="221400" y="193320"/>
            <a:ext cx="1397880" cy="302760"/>
          </a:xfrm>
          <a:prstGeom prst="rect">
            <a:avLst/>
          </a:prstGeom>
          <a:ln>
            <a:noFill/>
          </a:ln>
        </p:spPr>
      </p:pic>
      <p:sp>
        <p:nvSpPr>
          <p:cNvPr id="5" name="CustomShape 4"/>
          <p:cNvSpPr/>
          <p:nvPr/>
        </p:nvSpPr>
        <p:spPr>
          <a:xfrm>
            <a:off x="8686080" y="162360"/>
            <a:ext cx="4582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3A1AF16-E732-422B-996F-837D45C2AF9C}" type="slidenum">
              <a:rPr lang="fr-FR" sz="1100" b="1" strike="noStrike">
                <a:solidFill>
                  <a:srgbClr val="FFFFFF"/>
                </a:solidFill>
                <a:latin typeface="Arial"/>
              </a:rPr>
              <a:t>‹#›</a:t>
            </a:fld>
            <a:endParaRPr/>
          </a:p>
        </p:txBody>
      </p:sp>
      <p:pic>
        <p:nvPicPr>
          <p:cNvPr id="6" name="Image 12"/>
          <p:cNvPicPr/>
          <p:nvPr/>
        </p:nvPicPr>
        <p:blipFill>
          <a:blip r:embed="rId16"/>
          <a:stretch/>
        </p:blipFill>
        <p:spPr>
          <a:xfrm>
            <a:off x="8454600" y="6150600"/>
            <a:ext cx="437400" cy="534960"/>
          </a:xfrm>
          <a:prstGeom prst="rect">
            <a:avLst/>
          </a:prstGeom>
          <a:ln>
            <a:noFill/>
          </a:ln>
        </p:spPr>
      </p:pic>
      <p:sp>
        <p:nvSpPr>
          <p:cNvPr id="7" name="CustomShape 5"/>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8" name="Picture 4"/>
          <p:cNvPicPr/>
          <p:nvPr/>
        </p:nvPicPr>
        <p:blipFill>
          <a:blip r:embed="rId14"/>
          <a:srcRect b="42600"/>
          <a:stretch/>
        </p:blipFill>
        <p:spPr>
          <a:xfrm>
            <a:off x="3420000" y="6353640"/>
            <a:ext cx="2088000" cy="504000"/>
          </a:xfrm>
          <a:prstGeom prst="rect">
            <a:avLst/>
          </a:prstGeom>
          <a:ln>
            <a:noFill/>
          </a:ln>
        </p:spPr>
      </p:pic>
      <p:pic>
        <p:nvPicPr>
          <p:cNvPr id="9" name="Picture 2"/>
          <p:cNvPicPr/>
          <p:nvPr/>
        </p:nvPicPr>
        <p:blipFill>
          <a:blip r:embed="rId15"/>
          <a:stretch/>
        </p:blipFill>
        <p:spPr>
          <a:xfrm>
            <a:off x="539640" y="344880"/>
            <a:ext cx="2796480" cy="605880"/>
          </a:xfrm>
          <a:prstGeom prst="rect">
            <a:avLst/>
          </a:prstGeom>
          <a:ln>
            <a:noFill/>
          </a:ln>
        </p:spPr>
      </p:pic>
      <p:sp>
        <p:nvSpPr>
          <p:cNvPr id="10" name="PlaceHolder 6"/>
          <p:cNvSpPr>
            <a:spLocks noGrp="1"/>
          </p:cNvSpPr>
          <p:nvPr>
            <p:ph type="title"/>
          </p:nvPr>
        </p:nvSpPr>
        <p:spPr>
          <a:xfrm>
            <a:off x="3276000" y="3589920"/>
            <a:ext cx="5867640" cy="1469520"/>
          </a:xfrm>
          <a:prstGeom prst="rect">
            <a:avLst/>
          </a:prstGeom>
        </p:spPr>
        <p:txBody>
          <a:bodyPr anchor="ctr"/>
          <a:lstStyle/>
          <a:p>
            <a:pPr>
              <a:lnSpc>
                <a:spcPct val="100000"/>
              </a:lnSpc>
            </a:pPr>
            <a:r>
              <a:rPr lang="fr-FR" sz="3200" b="1" strike="noStrike">
                <a:solidFill>
                  <a:srgbClr val="4F4D50"/>
                </a:solidFill>
                <a:latin typeface="Arial"/>
              </a:rPr>
              <a:t>Cliquez pour éditer le format du texte-titreCliquez pour modifier le style du titre</a:t>
            </a:r>
            <a:endParaRPr/>
          </a:p>
        </p:txBody>
      </p:sp>
      <p:sp>
        <p:nvSpPr>
          <p:cNvPr id="11" name="CustomShape 7"/>
          <p:cNvSpPr/>
          <p:nvPr/>
        </p:nvSpPr>
        <p:spPr>
          <a:xfrm rot="5400000">
            <a:off x="-66600" y="1078200"/>
            <a:ext cx="4489920" cy="4355640"/>
          </a:xfrm>
          <a:prstGeom prst="triangle">
            <a:avLst>
              <a:gd name="adj" fmla="val 50000"/>
            </a:avLst>
          </a:prstGeom>
          <a:gradFill>
            <a:gsLst>
              <a:gs pos="1000">
                <a:schemeClr val="bg1">
                  <a:alpha val="20000"/>
                </a:schemeClr>
              </a:gs>
              <a:gs pos="91000">
                <a:srgbClr val="004D6F">
                  <a:alpha val="73000"/>
                </a:srgbClr>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fr-FR" strike="noStrike">
                <a:solidFill>
                  <a:srgbClr val="FFFFFF"/>
                </a:solidFill>
                <a:latin typeface="Arial"/>
              </a:rPr>
              <a:t> </a:t>
            </a:r>
            <a:endParaRPr/>
          </a:p>
        </p:txBody>
      </p:sp>
      <p:sp>
        <p:nvSpPr>
          <p:cNvPr id="12" name="CustomShape 8"/>
          <p:cNvSpPr/>
          <p:nvPr/>
        </p:nvSpPr>
        <p:spPr>
          <a:xfrm rot="5400000">
            <a:off x="-47160" y="915840"/>
            <a:ext cx="4248000" cy="4152600"/>
          </a:xfrm>
          <a:prstGeom prst="triangle">
            <a:avLst>
              <a:gd name="adj" fmla="val 50000"/>
            </a:avLst>
          </a:prstGeom>
          <a:gradFill>
            <a:gsLst>
              <a:gs pos="1000">
                <a:schemeClr val="bg1">
                  <a:alpha val="77000"/>
                </a:schemeClr>
              </a:gs>
              <a:gs pos="91000">
                <a:srgbClr val="004D6F">
                  <a:alpha val="83000"/>
                </a:srgbClr>
              </a:gs>
            </a:gsLst>
            <a:lin ang="10800000"/>
          </a:gradFill>
          <a:ln>
            <a:noFill/>
          </a:ln>
        </p:spPr>
        <p:style>
          <a:lnRef idx="2">
            <a:schemeClr val="accent1">
              <a:shade val="50000"/>
            </a:schemeClr>
          </a:lnRef>
          <a:fillRef idx="1">
            <a:schemeClr val="accent1"/>
          </a:fillRef>
          <a:effectRef idx="0">
            <a:schemeClr val="accent1"/>
          </a:effectRef>
          <a:fontRef idx="minor"/>
        </p:style>
      </p:sp>
      <p:sp>
        <p:nvSpPr>
          <p:cNvPr id="13" name="CustomShape 9"/>
          <p:cNvSpPr/>
          <p:nvPr/>
        </p:nvSpPr>
        <p:spPr>
          <a:xfrm rot="16200000">
            <a:off x="4399200" y="-842040"/>
            <a:ext cx="3922920" cy="5593320"/>
          </a:xfrm>
          <a:custGeom>
            <a:avLst/>
            <a:gdLst/>
            <a:ahLst/>
            <a:cxnLst/>
            <a:rect l="0" t="0" r="r" b="b"/>
            <a:pathLst>
              <a:path w="3919584" h="5593664">
                <a:moveTo>
                  <a:pt x="0" y="5571143"/>
                </a:moveTo>
                <a:lnTo>
                  <a:pt x="2886084" y="0"/>
                </a:lnTo>
                <a:cubicBezTo>
                  <a:pt x="3296866" y="781336"/>
                  <a:pt x="3503232" y="1243485"/>
                  <a:pt x="3914014" y="2024821"/>
                </a:cubicBezTo>
                <a:cubicBezTo>
                  <a:pt x="3912240" y="2295005"/>
                  <a:pt x="3918271" y="3614728"/>
                  <a:pt x="3919583" y="4687730"/>
                </a:cubicBezTo>
                <a:cubicBezTo>
                  <a:pt x="3917192" y="5350405"/>
                  <a:pt x="3918181" y="5087563"/>
                  <a:pt x="3915790" y="5593663"/>
                </a:cubicBezTo>
                <a:lnTo>
                  <a:pt x="0" y="5571143"/>
                </a:lnTo>
              </a:path>
            </a:pathLst>
          </a:custGeom>
          <a:gradFill>
            <a:gsLst>
              <a:gs pos="1000">
                <a:schemeClr val="bg1"/>
              </a:gs>
              <a:gs pos="91000">
                <a:srgbClr val="004D6F">
                  <a:alpha val="90000"/>
                </a:srgbClr>
              </a:gs>
            </a:gsLst>
            <a:lin ang="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fr-FR" strike="noStrike">
                <a:solidFill>
                  <a:srgbClr val="FFFFFF"/>
                </a:solidFill>
                <a:latin typeface="Arial"/>
              </a:rPr>
              <a:t> </a:t>
            </a:r>
            <a:endParaRPr/>
          </a:p>
        </p:txBody>
      </p:sp>
      <p:sp>
        <p:nvSpPr>
          <p:cNvPr id="14" name="CustomShape 10"/>
          <p:cNvSpPr/>
          <p:nvPr/>
        </p:nvSpPr>
        <p:spPr>
          <a:xfrm rot="16200000">
            <a:off x="6825240" y="-468360"/>
            <a:ext cx="1873800" cy="2802600"/>
          </a:xfrm>
          <a:custGeom>
            <a:avLst/>
            <a:gdLst/>
            <a:ahLst/>
            <a:cxnLst/>
            <a:rect l="0" t="0" r="r" b="b"/>
            <a:pathLst>
              <a:path w="2933998" h="4404898">
                <a:moveTo>
                  <a:pt x="0" y="4404897"/>
                </a:moveTo>
                <a:lnTo>
                  <a:pt x="2270420" y="0"/>
                </a:lnTo>
                <a:cubicBezTo>
                  <a:pt x="2493183" y="426477"/>
                  <a:pt x="2711234" y="857671"/>
                  <a:pt x="2933997" y="1284148"/>
                </a:cubicBezTo>
                <a:cubicBezTo>
                  <a:pt x="2933856" y="2033739"/>
                  <a:pt x="2933714" y="2783330"/>
                  <a:pt x="2933573" y="3532921"/>
                </a:cubicBezTo>
                <a:lnTo>
                  <a:pt x="2933996" y="4404420"/>
                </a:lnTo>
                <a:lnTo>
                  <a:pt x="0" y="4404897"/>
                </a:lnTo>
              </a:path>
            </a:pathLst>
          </a:custGeom>
          <a:gradFill>
            <a:gsLst>
              <a:gs pos="1000">
                <a:schemeClr val="bg1">
                  <a:alpha val="37000"/>
                </a:schemeClr>
              </a:gs>
              <a:gs pos="91000">
                <a:srgbClr val="004D6F">
                  <a:alpha val="86000"/>
                </a:srgbClr>
              </a:gs>
            </a:gsLst>
            <a:lin ang="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fr-FR" strike="noStrike">
                <a:solidFill>
                  <a:srgbClr val="FFFFFF"/>
                </a:solidFill>
                <a:latin typeface="Arial"/>
              </a:rPr>
              <a:t> </a:t>
            </a:r>
            <a:endParaRPr/>
          </a:p>
        </p:txBody>
      </p:sp>
      <p:sp>
        <p:nvSpPr>
          <p:cNvPr id="15" name="CustomShape 11"/>
          <p:cNvSpPr/>
          <p:nvPr/>
        </p:nvSpPr>
        <p:spPr>
          <a:xfrm rot="16200000">
            <a:off x="7319160" y="361080"/>
            <a:ext cx="1872000" cy="1815840"/>
          </a:xfrm>
          <a:prstGeom prst="triangle">
            <a:avLst>
              <a:gd name="adj" fmla="val 50000"/>
            </a:avLst>
          </a:prstGeom>
          <a:gradFill>
            <a:gsLst>
              <a:gs pos="5000">
                <a:schemeClr val="bg1">
                  <a:alpha val="35000"/>
                </a:schemeClr>
              </a:gs>
              <a:gs pos="81000">
                <a:srgbClr val="004D6F">
                  <a:alpha val="79000"/>
                </a:srgbClr>
              </a:gs>
            </a:gsLst>
            <a:lin ang="135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fr-FR" strike="noStrike">
                <a:solidFill>
                  <a:srgbClr val="FFFFFF"/>
                </a:solidFill>
                <a:latin typeface="Arial"/>
              </a:rPr>
              <a:t> </a:t>
            </a:r>
            <a:endParaRPr/>
          </a:p>
        </p:txBody>
      </p:sp>
      <p:sp>
        <p:nvSpPr>
          <p:cNvPr id="16" name="PlaceHolder 1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fr-FR" sz="2000" b="1">
                <a:latin typeface="Arial"/>
              </a:rPr>
              <a:t>Cliquez pour éditer le format du plan de texte</a:t>
            </a:r>
            <a:endParaRPr/>
          </a:p>
          <a:p>
            <a:pPr lvl="1">
              <a:buSzPct val="75000"/>
              <a:buFont typeface="StarSymbol"/>
              <a:buChar char=""/>
            </a:pPr>
            <a:r>
              <a:rPr lang="fr-FR" sz="1200">
                <a:latin typeface="Arial"/>
              </a:rPr>
              <a:t>Second niveau de plan</a:t>
            </a:r>
            <a:endParaRPr/>
          </a:p>
          <a:p>
            <a:pPr lvl="2">
              <a:buSzPct val="45000"/>
              <a:buFont typeface="StarSymbol"/>
              <a:buChar char=""/>
            </a:pPr>
            <a:r>
              <a:rPr lang="fr-FR" sz="2000">
                <a:latin typeface="Arial"/>
              </a:rPr>
              <a:t>Troisième niveau de plan</a:t>
            </a:r>
            <a:endParaRPr/>
          </a:p>
          <a:p>
            <a:pPr lvl="3">
              <a:buSzPct val="75000"/>
              <a:buFont typeface="StarSymbol"/>
              <a:buChar char=""/>
            </a:pPr>
            <a:r>
              <a:rPr lang="fr-FR" sz="2000">
                <a:latin typeface="Arial"/>
              </a:rPr>
              <a:t>Quatrième niveau de plan</a:t>
            </a:r>
            <a:endParaRPr/>
          </a:p>
          <a:p>
            <a:pPr lvl="4">
              <a:buSzPct val="45000"/>
              <a:buFont typeface="StarSymbol"/>
              <a:buChar char=""/>
            </a:pPr>
            <a:r>
              <a:rPr lang="fr-FR" sz="2000">
                <a:latin typeface="Arial"/>
              </a:rPr>
              <a:t>Cinquième niveau de plan</a:t>
            </a:r>
            <a:endParaRPr/>
          </a:p>
          <a:p>
            <a:pPr lvl="5">
              <a:buSzPct val="45000"/>
              <a:buFont typeface="StarSymbol"/>
              <a:buChar char=""/>
            </a:pPr>
            <a:r>
              <a:rPr lang="fr-FR" sz="2000">
                <a:latin typeface="Arial"/>
              </a:rPr>
              <a:t>Sixième niveau de plan</a:t>
            </a:r>
            <a:endParaRPr/>
          </a:p>
          <a:p>
            <a:pPr lvl="6">
              <a:buSzPct val="45000"/>
              <a:buFont typeface="StarSymbol"/>
              <a:buChar char=""/>
            </a:pPr>
            <a:r>
              <a:rPr lang="fr-FR" sz="2000">
                <a:latin typeface="Arial"/>
              </a:rPr>
              <a:t>Septième niveau de plan</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riangle isocèle 10"/>
          <p:cNvSpPr/>
          <p:nvPr/>
        </p:nvSpPr>
        <p:spPr>
          <a:xfrm rot="16200000">
            <a:off x="7004517" y="-797387"/>
            <a:ext cx="1342487" cy="2933821"/>
          </a:xfrm>
          <a:custGeom>
            <a:avLst/>
            <a:gdLst>
              <a:gd name="connsiteX0" fmla="*/ 0 w 7304492"/>
              <a:gd name="connsiteY0" fmla="*/ 7085811 h 7085811"/>
              <a:gd name="connsiteX1" fmla="*/ 3652246 w 7304492"/>
              <a:gd name="connsiteY1" fmla="*/ 0 h 7085811"/>
              <a:gd name="connsiteX2" fmla="*/ 7304492 w 7304492"/>
              <a:gd name="connsiteY2" fmla="*/ 7085811 h 7085811"/>
              <a:gd name="connsiteX3" fmla="*/ 0 w 7304492"/>
              <a:gd name="connsiteY3" fmla="*/ 7085811 h 7085811"/>
              <a:gd name="connsiteX0" fmla="*/ 0 w 7304492"/>
              <a:gd name="connsiteY0" fmla="*/ 7085811 h 7085811"/>
              <a:gd name="connsiteX1" fmla="*/ 3652246 w 7304492"/>
              <a:gd name="connsiteY1" fmla="*/ 0 h 7085811"/>
              <a:gd name="connsiteX2" fmla="*/ 4862555 w 7304492"/>
              <a:gd name="connsiteY2" fmla="*/ 2355029 h 7085811"/>
              <a:gd name="connsiteX3" fmla="*/ 7304492 w 7304492"/>
              <a:gd name="connsiteY3" fmla="*/ 7085811 h 7085811"/>
              <a:gd name="connsiteX4" fmla="*/ 0 w 7304492"/>
              <a:gd name="connsiteY4" fmla="*/ 7085811 h 7085811"/>
              <a:gd name="connsiteX0" fmla="*/ 0 w 7304492"/>
              <a:gd name="connsiteY0" fmla="*/ 7085811 h 7092282"/>
              <a:gd name="connsiteX1" fmla="*/ 3652246 w 7304492"/>
              <a:gd name="connsiteY1" fmla="*/ 0 h 7092282"/>
              <a:gd name="connsiteX2" fmla="*/ 4862555 w 7304492"/>
              <a:gd name="connsiteY2" fmla="*/ 2355029 h 7092282"/>
              <a:gd name="connsiteX3" fmla="*/ 7304492 w 7304492"/>
              <a:gd name="connsiteY3" fmla="*/ 7085811 h 7092282"/>
              <a:gd name="connsiteX4" fmla="*/ 4840524 w 7304492"/>
              <a:gd name="connsiteY4" fmla="*/ 7092282 h 7092282"/>
              <a:gd name="connsiteX5" fmla="*/ 0 w 7304492"/>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47730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57148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111136"/>
              <a:gd name="connsiteX1" fmla="*/ 3652246 w 4862555"/>
              <a:gd name="connsiteY1" fmla="*/ 0 h 7111136"/>
              <a:gd name="connsiteX2" fmla="*/ 4862555 w 4862555"/>
              <a:gd name="connsiteY2" fmla="*/ 2355029 h 7111136"/>
              <a:gd name="connsiteX3" fmla="*/ 4857148 w 4862555"/>
              <a:gd name="connsiteY3" fmla="*/ 4794303 h 7111136"/>
              <a:gd name="connsiteX4" fmla="*/ 4859360 w 4862555"/>
              <a:gd name="connsiteY4" fmla="*/ 7111136 h 7111136"/>
              <a:gd name="connsiteX5" fmla="*/ 0 w 4862555"/>
              <a:gd name="connsiteY5" fmla="*/ 7085811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4303 h 7111136"/>
              <a:gd name="connsiteX4" fmla="*/ 4873486 w 4876681"/>
              <a:gd name="connsiteY4" fmla="*/ 7111136 h 7111136"/>
              <a:gd name="connsiteX5" fmla="*/ 0 w 4876681"/>
              <a:gd name="connsiteY5" fmla="*/ 7104665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9016 h 7111136"/>
              <a:gd name="connsiteX4" fmla="*/ 4873486 w 4876681"/>
              <a:gd name="connsiteY4" fmla="*/ 7111136 h 7111136"/>
              <a:gd name="connsiteX5" fmla="*/ 0 w 4876681"/>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73486"/>
              <a:gd name="connsiteY0" fmla="*/ 7104665 h 7111136"/>
              <a:gd name="connsiteX1" fmla="*/ 3666372 w 4873486"/>
              <a:gd name="connsiteY1" fmla="*/ 0 h 7111136"/>
              <a:gd name="connsiteX2" fmla="*/ 4871972 w 4873486"/>
              <a:gd name="connsiteY2" fmla="*/ 2326748 h 7111136"/>
              <a:gd name="connsiteX3" fmla="*/ 4871274 w 4873486"/>
              <a:gd name="connsiteY3" fmla="*/ 4799016 h 7111136"/>
              <a:gd name="connsiteX4" fmla="*/ 4873486 w 4873486"/>
              <a:gd name="connsiteY4" fmla="*/ 7111136 h 7111136"/>
              <a:gd name="connsiteX5" fmla="*/ 0 w 4873486"/>
              <a:gd name="connsiteY5" fmla="*/ 7104665 h 7111136"/>
              <a:gd name="connsiteX0" fmla="*/ 0 w 4875163"/>
              <a:gd name="connsiteY0" fmla="*/ 7104665 h 7111136"/>
              <a:gd name="connsiteX1" fmla="*/ 3666372 w 4875163"/>
              <a:gd name="connsiteY1" fmla="*/ 0 h 7111136"/>
              <a:gd name="connsiteX2" fmla="*/ 4871972 w 4875163"/>
              <a:gd name="connsiteY2" fmla="*/ 2326748 h 7111136"/>
              <a:gd name="connsiteX3" fmla="*/ 4871274 w 4875163"/>
              <a:gd name="connsiteY3" fmla="*/ 4799016 h 7111136"/>
              <a:gd name="connsiteX4" fmla="*/ 4873486 w 4875163"/>
              <a:gd name="connsiteY4" fmla="*/ 7111136 h 7111136"/>
              <a:gd name="connsiteX5" fmla="*/ 0 w 4875163"/>
              <a:gd name="connsiteY5" fmla="*/ 7104665 h 7111136"/>
              <a:gd name="connsiteX0" fmla="*/ 0 w 4984444"/>
              <a:gd name="connsiteY0" fmla="*/ 7104665 h 7111136"/>
              <a:gd name="connsiteX1" fmla="*/ 3666372 w 4984444"/>
              <a:gd name="connsiteY1" fmla="*/ 0 h 7111136"/>
              <a:gd name="connsiteX2" fmla="*/ 4871972 w 4984444"/>
              <a:gd name="connsiteY2" fmla="*/ 2326748 h 7111136"/>
              <a:gd name="connsiteX3" fmla="*/ 4984287 w 4984444"/>
              <a:gd name="connsiteY3" fmla="*/ 4817872 h 7111136"/>
              <a:gd name="connsiteX4" fmla="*/ 4873486 w 4984444"/>
              <a:gd name="connsiteY4" fmla="*/ 7111136 h 7111136"/>
              <a:gd name="connsiteX5" fmla="*/ 0 w 4984444"/>
              <a:gd name="connsiteY5" fmla="*/ 7104665 h 7111136"/>
              <a:gd name="connsiteX0" fmla="*/ 0 w 4875164"/>
              <a:gd name="connsiteY0" fmla="*/ 7104665 h 7111136"/>
              <a:gd name="connsiteX1" fmla="*/ 3666372 w 4875164"/>
              <a:gd name="connsiteY1" fmla="*/ 0 h 7111136"/>
              <a:gd name="connsiteX2" fmla="*/ 4871972 w 4875164"/>
              <a:gd name="connsiteY2" fmla="*/ 2326748 h 7111136"/>
              <a:gd name="connsiteX3" fmla="*/ 4871276 w 4875164"/>
              <a:gd name="connsiteY3" fmla="*/ 4836728 h 7111136"/>
              <a:gd name="connsiteX4" fmla="*/ 4873486 w 4875164"/>
              <a:gd name="connsiteY4" fmla="*/ 7111136 h 7111136"/>
              <a:gd name="connsiteX5" fmla="*/ 0 w 4875164"/>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871276 w 4873486"/>
              <a:gd name="connsiteY3" fmla="*/ 4836728 h 7111136"/>
              <a:gd name="connsiteX4" fmla="*/ 4873486 w 4873486"/>
              <a:gd name="connsiteY4" fmla="*/ 7111136 h 7111136"/>
              <a:gd name="connsiteX5" fmla="*/ 0 w 4873486"/>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719025 w 4873486"/>
              <a:gd name="connsiteY3" fmla="*/ 4693853 h 7111136"/>
              <a:gd name="connsiteX4" fmla="*/ 4873486 w 4873486"/>
              <a:gd name="connsiteY4" fmla="*/ 7111136 h 7111136"/>
              <a:gd name="connsiteX5" fmla="*/ 0 w 4873486"/>
              <a:gd name="connsiteY5" fmla="*/ 7104665 h 7111136"/>
              <a:gd name="connsiteX0" fmla="*/ 0 w 4720435"/>
              <a:gd name="connsiteY0" fmla="*/ 7104665 h 7104665"/>
              <a:gd name="connsiteX1" fmla="*/ 3666372 w 4720435"/>
              <a:gd name="connsiteY1" fmla="*/ 0 h 7104665"/>
              <a:gd name="connsiteX2" fmla="*/ 4710205 w 4720435"/>
              <a:gd name="connsiteY2" fmla="*/ 2021948 h 7104665"/>
              <a:gd name="connsiteX3" fmla="*/ 4719025 w 4720435"/>
              <a:gd name="connsiteY3" fmla="*/ 4693853 h 7104665"/>
              <a:gd name="connsiteX4" fmla="*/ 4711719 w 4720435"/>
              <a:gd name="connsiteY4" fmla="*/ 5606186 h 7104665"/>
              <a:gd name="connsiteX5" fmla="*/ 0 w 4720435"/>
              <a:gd name="connsiteY5" fmla="*/ 7104665 h 7104665"/>
              <a:gd name="connsiteX0" fmla="*/ 0 w 3940147"/>
              <a:gd name="connsiteY0" fmla="*/ 5571143 h 5606186"/>
              <a:gd name="connsiteX1" fmla="*/ 2886084 w 3940147"/>
              <a:gd name="connsiteY1" fmla="*/ 0 h 5606186"/>
              <a:gd name="connsiteX2" fmla="*/ 3929917 w 3940147"/>
              <a:gd name="connsiteY2" fmla="*/ 2021948 h 5606186"/>
              <a:gd name="connsiteX3" fmla="*/ 3938737 w 3940147"/>
              <a:gd name="connsiteY3" fmla="*/ 4693853 h 5606186"/>
              <a:gd name="connsiteX4" fmla="*/ 3931431 w 3940147"/>
              <a:gd name="connsiteY4" fmla="*/ 5606186 h 5606186"/>
              <a:gd name="connsiteX5" fmla="*/ 0 w 3940147"/>
              <a:gd name="connsiteY5" fmla="*/ 5571143 h 5606186"/>
              <a:gd name="connsiteX0" fmla="*/ 0 w 3939313"/>
              <a:gd name="connsiteY0" fmla="*/ 5571143 h 5606186"/>
              <a:gd name="connsiteX1" fmla="*/ 2886084 w 3939313"/>
              <a:gd name="connsiteY1" fmla="*/ 0 h 5606186"/>
              <a:gd name="connsiteX2" fmla="*/ 3910886 w 3939313"/>
              <a:gd name="connsiteY2" fmla="*/ 2002898 h 5606186"/>
              <a:gd name="connsiteX3" fmla="*/ 3938737 w 3939313"/>
              <a:gd name="connsiteY3" fmla="*/ 4693853 h 5606186"/>
              <a:gd name="connsiteX4" fmla="*/ 3931431 w 3939313"/>
              <a:gd name="connsiteY4" fmla="*/ 5606186 h 5606186"/>
              <a:gd name="connsiteX5" fmla="*/ 0 w 3939313"/>
              <a:gd name="connsiteY5" fmla="*/ 5571143 h 5606186"/>
              <a:gd name="connsiteX0" fmla="*/ 0 w 3931431"/>
              <a:gd name="connsiteY0" fmla="*/ 5571143 h 5606186"/>
              <a:gd name="connsiteX1" fmla="*/ 2886084 w 3931431"/>
              <a:gd name="connsiteY1" fmla="*/ 0 h 5606186"/>
              <a:gd name="connsiteX2" fmla="*/ 3910886 w 3931431"/>
              <a:gd name="connsiteY2" fmla="*/ 2002898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12966"/>
              <a:gd name="connsiteY0" fmla="*/ 5571143 h 5609320"/>
              <a:gd name="connsiteX1" fmla="*/ 2886084 w 3912966"/>
              <a:gd name="connsiteY1" fmla="*/ 0 h 5609320"/>
              <a:gd name="connsiteX2" fmla="*/ 3910886 w 3912966"/>
              <a:gd name="connsiteY2" fmla="*/ 2012295 h 5609320"/>
              <a:gd name="connsiteX3" fmla="*/ 3910192 w 3912966"/>
              <a:gd name="connsiteY3" fmla="*/ 4703381 h 5609320"/>
              <a:gd name="connsiteX4" fmla="*/ 3868863 w 3912966"/>
              <a:gd name="connsiteY4" fmla="*/ 5609320 h 5609320"/>
              <a:gd name="connsiteX5" fmla="*/ 0 w 3912966"/>
              <a:gd name="connsiteY5" fmla="*/ 5571143 h 5609320"/>
              <a:gd name="connsiteX0" fmla="*/ 0 w 3915790"/>
              <a:gd name="connsiteY0" fmla="*/ 5571143 h 5593663"/>
              <a:gd name="connsiteX1" fmla="*/ 2886084 w 3915790"/>
              <a:gd name="connsiteY1" fmla="*/ 0 h 5593663"/>
              <a:gd name="connsiteX2" fmla="*/ 3910886 w 3915790"/>
              <a:gd name="connsiteY2" fmla="*/ 2012295 h 5593663"/>
              <a:gd name="connsiteX3" fmla="*/ 3910192 w 3915790"/>
              <a:gd name="connsiteY3" fmla="*/ 4703381 h 5593663"/>
              <a:gd name="connsiteX4" fmla="*/ 3915790 w 3915790"/>
              <a:gd name="connsiteY4" fmla="*/ 5593663 h 5593663"/>
              <a:gd name="connsiteX5" fmla="*/ 0 w 3915790"/>
              <a:gd name="connsiteY5" fmla="*/ 5571143 h 5593663"/>
              <a:gd name="connsiteX0" fmla="*/ 0 w 3916271"/>
              <a:gd name="connsiteY0" fmla="*/ 5571143 h 5593663"/>
              <a:gd name="connsiteX1" fmla="*/ 2886084 w 3916271"/>
              <a:gd name="connsiteY1" fmla="*/ 0 h 5593663"/>
              <a:gd name="connsiteX2" fmla="*/ 3910886 w 3916271"/>
              <a:gd name="connsiteY2" fmla="*/ 2012295 h 5593663"/>
              <a:gd name="connsiteX3" fmla="*/ 3910192 w 3916271"/>
              <a:gd name="connsiteY3" fmla="*/ 4703381 h 5593663"/>
              <a:gd name="connsiteX4" fmla="*/ 3915790 w 3916271"/>
              <a:gd name="connsiteY4" fmla="*/ 5593663 h 5593663"/>
              <a:gd name="connsiteX5" fmla="*/ 0 w 3916271"/>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4148574 h 4171094"/>
              <a:gd name="connsiteX1" fmla="*/ 2153516 w 3919583"/>
              <a:gd name="connsiteY1" fmla="*/ 0 h 4171094"/>
              <a:gd name="connsiteX2" fmla="*/ 3914014 w 3919583"/>
              <a:gd name="connsiteY2" fmla="*/ 602252 h 4171094"/>
              <a:gd name="connsiteX3" fmla="*/ 3919583 w 3919583"/>
              <a:gd name="connsiteY3" fmla="*/ 3265161 h 4171094"/>
              <a:gd name="connsiteX4" fmla="*/ 3915790 w 3919583"/>
              <a:gd name="connsiteY4" fmla="*/ 4171094 h 4171094"/>
              <a:gd name="connsiteX5" fmla="*/ 0 w 3919583"/>
              <a:gd name="connsiteY5" fmla="*/ 4148574 h 4171094"/>
              <a:gd name="connsiteX0" fmla="*/ 0 w 3919583"/>
              <a:gd name="connsiteY0" fmla="*/ 4148574 h 4171094"/>
              <a:gd name="connsiteX1" fmla="*/ 2153516 w 3919583"/>
              <a:gd name="connsiteY1" fmla="*/ 0 h 4171094"/>
              <a:gd name="connsiteX2" fmla="*/ 2170505 w 3919583"/>
              <a:gd name="connsiteY2" fmla="*/ 1892836 h 4171094"/>
              <a:gd name="connsiteX3" fmla="*/ 3919583 w 3919583"/>
              <a:gd name="connsiteY3" fmla="*/ 3265161 h 4171094"/>
              <a:gd name="connsiteX4" fmla="*/ 3915790 w 3919583"/>
              <a:gd name="connsiteY4" fmla="*/ 4171094 h 4171094"/>
              <a:gd name="connsiteX5" fmla="*/ 0 w 3919583"/>
              <a:gd name="connsiteY5" fmla="*/ 4148574 h 4171094"/>
              <a:gd name="connsiteX0" fmla="*/ 0 w 3915793"/>
              <a:gd name="connsiteY0" fmla="*/ 4148574 h 4171094"/>
              <a:gd name="connsiteX1" fmla="*/ 2153516 w 3915793"/>
              <a:gd name="connsiteY1" fmla="*/ 0 h 4171094"/>
              <a:gd name="connsiteX2" fmla="*/ 2170505 w 3915793"/>
              <a:gd name="connsiteY2" fmla="*/ 1892836 h 4171094"/>
              <a:gd name="connsiteX3" fmla="*/ 2190725 w 3915793"/>
              <a:gd name="connsiteY3" fmla="*/ 3265165 h 4171094"/>
              <a:gd name="connsiteX4" fmla="*/ 3915790 w 3915793"/>
              <a:gd name="connsiteY4" fmla="*/ 4171094 h 4171094"/>
              <a:gd name="connsiteX5" fmla="*/ 0 w 3915793"/>
              <a:gd name="connsiteY5" fmla="*/ 4148574 h 4171094"/>
              <a:gd name="connsiteX0" fmla="*/ 0 w 3963302"/>
              <a:gd name="connsiteY0" fmla="*/ 4148574 h 4171094"/>
              <a:gd name="connsiteX1" fmla="*/ 2153516 w 3963302"/>
              <a:gd name="connsiteY1" fmla="*/ 0 h 4171094"/>
              <a:gd name="connsiteX2" fmla="*/ 2170505 w 3963302"/>
              <a:gd name="connsiteY2" fmla="*/ 1892836 h 4171094"/>
              <a:gd name="connsiteX3" fmla="*/ 3915790 w 3963302"/>
              <a:gd name="connsiteY3" fmla="*/ 4171094 h 4171094"/>
              <a:gd name="connsiteX4" fmla="*/ 0 w 3963302"/>
              <a:gd name="connsiteY4" fmla="*/ 4148574 h 4171094"/>
              <a:gd name="connsiteX0" fmla="*/ 0 w 3971475"/>
              <a:gd name="connsiteY0" fmla="*/ 4148574 h 4171094"/>
              <a:gd name="connsiteX1" fmla="*/ 2153516 w 3971475"/>
              <a:gd name="connsiteY1" fmla="*/ 0 h 4171094"/>
              <a:gd name="connsiteX2" fmla="*/ 3915790 w 3971475"/>
              <a:gd name="connsiteY2" fmla="*/ 4171094 h 4171094"/>
              <a:gd name="connsiteX3" fmla="*/ 0 w 3971475"/>
              <a:gd name="connsiteY3" fmla="*/ 4148574 h 4171094"/>
              <a:gd name="connsiteX0" fmla="*/ 0 w 2530710"/>
              <a:gd name="connsiteY0" fmla="*/ 4148574 h 4171098"/>
              <a:gd name="connsiteX1" fmla="*/ 2153516 w 2530710"/>
              <a:gd name="connsiteY1" fmla="*/ 0 h 4171098"/>
              <a:gd name="connsiteX2" fmla="*/ 2128327 w 2530710"/>
              <a:gd name="connsiteY2" fmla="*/ 4171098 h 4171098"/>
              <a:gd name="connsiteX3" fmla="*/ 0 w 2530710"/>
              <a:gd name="connsiteY3" fmla="*/ 4148574 h 4171098"/>
              <a:gd name="connsiteX0" fmla="*/ 0 w 2438750"/>
              <a:gd name="connsiteY0" fmla="*/ 4148574 h 4171098"/>
              <a:gd name="connsiteX1" fmla="*/ 2153516 w 2438750"/>
              <a:gd name="connsiteY1" fmla="*/ 0 h 4171098"/>
              <a:gd name="connsiteX2" fmla="*/ 2128327 w 2438750"/>
              <a:gd name="connsiteY2" fmla="*/ 4171098 h 4171098"/>
              <a:gd name="connsiteX3" fmla="*/ 0 w 2438750"/>
              <a:gd name="connsiteY3" fmla="*/ 4148574 h 4171098"/>
              <a:gd name="connsiteX0" fmla="*/ 0 w 2153516"/>
              <a:gd name="connsiteY0" fmla="*/ 4148574 h 4171098"/>
              <a:gd name="connsiteX1" fmla="*/ 2153516 w 2153516"/>
              <a:gd name="connsiteY1" fmla="*/ 0 h 4171098"/>
              <a:gd name="connsiteX2" fmla="*/ 2128327 w 2153516"/>
              <a:gd name="connsiteY2" fmla="*/ 4171098 h 4171098"/>
              <a:gd name="connsiteX3" fmla="*/ 0 w 2153516"/>
              <a:gd name="connsiteY3" fmla="*/ 4148574 h 4171098"/>
              <a:gd name="connsiteX0" fmla="*/ 0 w 2155023"/>
              <a:gd name="connsiteY0" fmla="*/ 4148574 h 4171098"/>
              <a:gd name="connsiteX1" fmla="*/ 2153516 w 2155023"/>
              <a:gd name="connsiteY1" fmla="*/ 0 h 4171098"/>
              <a:gd name="connsiteX2" fmla="*/ 2128327 w 2155023"/>
              <a:gd name="connsiteY2" fmla="*/ 4171098 h 4171098"/>
              <a:gd name="connsiteX3" fmla="*/ 0 w 2155023"/>
              <a:gd name="connsiteY3" fmla="*/ 4148574 h 4171098"/>
              <a:gd name="connsiteX0" fmla="*/ 0 w 2161634"/>
              <a:gd name="connsiteY0" fmla="*/ 4148574 h 4171098"/>
              <a:gd name="connsiteX1" fmla="*/ 2153516 w 2161634"/>
              <a:gd name="connsiteY1" fmla="*/ 0 h 4171098"/>
              <a:gd name="connsiteX2" fmla="*/ 2157630 w 2161634"/>
              <a:gd name="connsiteY2" fmla="*/ 4171098 h 4171098"/>
              <a:gd name="connsiteX3" fmla="*/ 0 w 2161634"/>
              <a:gd name="connsiteY3" fmla="*/ 4148574 h 4171098"/>
              <a:gd name="connsiteX0" fmla="*/ 0 w 2161634"/>
              <a:gd name="connsiteY0" fmla="*/ 4163240 h 4171098"/>
              <a:gd name="connsiteX1" fmla="*/ 2153516 w 2161634"/>
              <a:gd name="connsiteY1" fmla="*/ 0 h 4171098"/>
              <a:gd name="connsiteX2" fmla="*/ 2157630 w 2161634"/>
              <a:gd name="connsiteY2" fmla="*/ 4171098 h 4171098"/>
              <a:gd name="connsiteX3" fmla="*/ 0 w 2161634"/>
              <a:gd name="connsiteY3" fmla="*/ 4163240 h 4171098"/>
              <a:gd name="connsiteX0" fmla="*/ 0 w 2168034"/>
              <a:gd name="connsiteY0" fmla="*/ 4174397 h 4182255"/>
              <a:gd name="connsiteX1" fmla="*/ 2164660 w 2168034"/>
              <a:gd name="connsiteY1" fmla="*/ 0 h 4182255"/>
              <a:gd name="connsiteX2" fmla="*/ 2157630 w 2168034"/>
              <a:gd name="connsiteY2" fmla="*/ 4182255 h 4182255"/>
              <a:gd name="connsiteX3" fmla="*/ 0 w 2168034"/>
              <a:gd name="connsiteY3" fmla="*/ 4174397 h 4182255"/>
              <a:gd name="connsiteX0" fmla="*/ 0 w 2164660"/>
              <a:gd name="connsiteY0" fmla="*/ 4174397 h 4182255"/>
              <a:gd name="connsiteX1" fmla="*/ 2164660 w 2164660"/>
              <a:gd name="connsiteY1" fmla="*/ 0 h 4182255"/>
              <a:gd name="connsiteX2" fmla="*/ 2157630 w 2164660"/>
              <a:gd name="connsiteY2" fmla="*/ 4182255 h 4182255"/>
              <a:gd name="connsiteX3" fmla="*/ 0 w 2164660"/>
              <a:gd name="connsiteY3" fmla="*/ 4174397 h 4182255"/>
              <a:gd name="connsiteX0" fmla="*/ 0 w 2166133"/>
              <a:gd name="connsiteY0" fmla="*/ 4174397 h 4182255"/>
              <a:gd name="connsiteX1" fmla="*/ 2164660 w 2166133"/>
              <a:gd name="connsiteY1" fmla="*/ 0 h 4182255"/>
              <a:gd name="connsiteX2" fmla="*/ 2163203 w 2166133"/>
              <a:gd name="connsiteY2" fmla="*/ 4182255 h 4182255"/>
              <a:gd name="connsiteX3" fmla="*/ 0 w 2166133"/>
              <a:gd name="connsiteY3" fmla="*/ 4174397 h 4182255"/>
              <a:gd name="connsiteX0" fmla="*/ 0 w 2164660"/>
              <a:gd name="connsiteY0" fmla="*/ 4174397 h 4182255"/>
              <a:gd name="connsiteX1" fmla="*/ 2164660 w 2164660"/>
              <a:gd name="connsiteY1" fmla="*/ 0 h 4182255"/>
              <a:gd name="connsiteX2" fmla="*/ 2163203 w 2164660"/>
              <a:gd name="connsiteY2" fmla="*/ 4182255 h 4182255"/>
              <a:gd name="connsiteX3" fmla="*/ 0 w 2164660"/>
              <a:gd name="connsiteY3" fmla="*/ 4174397 h 4182255"/>
              <a:gd name="connsiteX0" fmla="*/ 0 w 2164660"/>
              <a:gd name="connsiteY0" fmla="*/ 4174397 h 4187832"/>
              <a:gd name="connsiteX1" fmla="*/ 2164660 w 2164660"/>
              <a:gd name="connsiteY1" fmla="*/ 0 h 4187832"/>
              <a:gd name="connsiteX2" fmla="*/ 2163203 w 2164660"/>
              <a:gd name="connsiteY2" fmla="*/ 4187832 h 4187832"/>
              <a:gd name="connsiteX3" fmla="*/ 0 w 2164660"/>
              <a:gd name="connsiteY3" fmla="*/ 4174397 h 4187832"/>
              <a:gd name="connsiteX0" fmla="*/ 0 w 2165734"/>
              <a:gd name="connsiteY0" fmla="*/ 4174397 h 4187832"/>
              <a:gd name="connsiteX1" fmla="*/ 2164660 w 2165734"/>
              <a:gd name="connsiteY1" fmla="*/ 0 h 4187832"/>
              <a:gd name="connsiteX2" fmla="*/ 2163203 w 2165734"/>
              <a:gd name="connsiteY2" fmla="*/ 4187832 h 4187832"/>
              <a:gd name="connsiteX3" fmla="*/ 0 w 2165734"/>
              <a:gd name="connsiteY3" fmla="*/ 4174397 h 4187832"/>
            </a:gdLst>
            <a:ahLst/>
            <a:cxnLst>
              <a:cxn ang="0">
                <a:pos x="connsiteX0" y="connsiteY0"/>
              </a:cxn>
              <a:cxn ang="0">
                <a:pos x="connsiteX1" y="connsiteY1"/>
              </a:cxn>
              <a:cxn ang="0">
                <a:pos x="connsiteX2" y="connsiteY2"/>
              </a:cxn>
              <a:cxn ang="0">
                <a:pos x="connsiteX3" y="connsiteY3"/>
              </a:cxn>
            </a:cxnLst>
            <a:rect l="l" t="t" r="r" b="b"/>
            <a:pathLst>
              <a:path w="2165734" h="4187832">
                <a:moveTo>
                  <a:pt x="0" y="4174397"/>
                </a:moveTo>
                <a:lnTo>
                  <a:pt x="2164660" y="0"/>
                </a:lnTo>
                <a:cubicBezTo>
                  <a:pt x="2167064" y="1400325"/>
                  <a:pt x="2164923" y="2810636"/>
                  <a:pt x="2163203" y="4187832"/>
                </a:cubicBezTo>
                <a:lnTo>
                  <a:pt x="0" y="4174397"/>
                </a:lnTo>
                <a:close/>
              </a:path>
            </a:pathLst>
          </a:custGeom>
          <a:gradFill flip="none" rotWithShape="1">
            <a:gsLst>
              <a:gs pos="91000">
                <a:schemeClr val="accent3">
                  <a:alpha val="75000"/>
                </a:schemeClr>
              </a:gs>
              <a:gs pos="1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4" name="Triangle isocèle 7"/>
          <p:cNvSpPr/>
          <p:nvPr/>
        </p:nvSpPr>
        <p:spPr>
          <a:xfrm rot="16200000">
            <a:off x="8415064" y="-184611"/>
            <a:ext cx="542117" cy="917174"/>
          </a:xfrm>
          <a:custGeom>
            <a:avLst/>
            <a:gdLst>
              <a:gd name="connsiteX0" fmla="*/ 0 w 4540840"/>
              <a:gd name="connsiteY0" fmla="*/ 4404897 h 4404897"/>
              <a:gd name="connsiteX1" fmla="*/ 2270420 w 4540840"/>
              <a:gd name="connsiteY1" fmla="*/ 0 h 4404897"/>
              <a:gd name="connsiteX2" fmla="*/ 4540840 w 4540840"/>
              <a:gd name="connsiteY2" fmla="*/ 4404897 h 4404897"/>
              <a:gd name="connsiteX3" fmla="*/ 0 w 4540840"/>
              <a:gd name="connsiteY3"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0 w 4540840"/>
              <a:gd name="connsiteY4"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2933996 w 4540840"/>
              <a:gd name="connsiteY4" fmla="*/ 4404420 h 4404897"/>
              <a:gd name="connsiteX5" fmla="*/ 0 w 4540840"/>
              <a:gd name="connsiteY5" fmla="*/ 4404897 h 4404897"/>
              <a:gd name="connsiteX0" fmla="*/ 0 w 2933997"/>
              <a:gd name="connsiteY0" fmla="*/ 4404897 h 4404897"/>
              <a:gd name="connsiteX1" fmla="*/ 2270420 w 2933997"/>
              <a:gd name="connsiteY1" fmla="*/ 0 h 4404897"/>
              <a:gd name="connsiteX2" fmla="*/ 2933997 w 2933997"/>
              <a:gd name="connsiteY2" fmla="*/ 1284148 h 4404897"/>
              <a:gd name="connsiteX3" fmla="*/ 2933573 w 2933997"/>
              <a:gd name="connsiteY3" fmla="*/ 3532921 h 4404897"/>
              <a:gd name="connsiteX4" fmla="*/ 2933996 w 2933997"/>
              <a:gd name="connsiteY4" fmla="*/ 4404420 h 4404897"/>
              <a:gd name="connsiteX5" fmla="*/ 0 w 2933997"/>
              <a:gd name="connsiteY5" fmla="*/ 4404897 h 4404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997" h="4404897">
                <a:moveTo>
                  <a:pt x="0" y="4404897"/>
                </a:moveTo>
                <a:lnTo>
                  <a:pt x="2270420" y="0"/>
                </a:lnTo>
                <a:cubicBezTo>
                  <a:pt x="2493183" y="426477"/>
                  <a:pt x="2711234" y="857671"/>
                  <a:pt x="2933997" y="1284148"/>
                </a:cubicBezTo>
                <a:cubicBezTo>
                  <a:pt x="2933856" y="2033739"/>
                  <a:pt x="2933714" y="2783330"/>
                  <a:pt x="2933573" y="3532921"/>
                </a:cubicBezTo>
                <a:lnTo>
                  <a:pt x="2933996" y="4404420"/>
                </a:lnTo>
                <a:lnTo>
                  <a:pt x="0" y="4404897"/>
                </a:lnTo>
                <a:close/>
              </a:path>
            </a:pathLst>
          </a:custGeom>
          <a:gradFill flip="none" rotWithShape="1">
            <a:gsLst>
              <a:gs pos="91000">
                <a:srgbClr val="004D6F">
                  <a:alpha val="63000"/>
                </a:srgbClr>
              </a:gs>
              <a:gs pos="1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5" name="Triangle isocèle 14"/>
          <p:cNvSpPr/>
          <p:nvPr/>
        </p:nvSpPr>
        <p:spPr>
          <a:xfrm rot="16200000">
            <a:off x="8490797" y="9746"/>
            <a:ext cx="623545" cy="684275"/>
          </a:xfrm>
          <a:prstGeom prst="triangle">
            <a:avLst/>
          </a:prstGeom>
          <a:gradFill flip="none" rotWithShape="1">
            <a:gsLst>
              <a:gs pos="81000">
                <a:srgbClr val="004D6F">
                  <a:alpha val="48000"/>
                </a:srgbClr>
              </a:gs>
              <a:gs pos="27000">
                <a:schemeClr val="bg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2" name="Espace réservé du titre 1"/>
          <p:cNvSpPr>
            <a:spLocks noGrp="1"/>
          </p:cNvSpPr>
          <p:nvPr>
            <p:ph type="title"/>
          </p:nvPr>
        </p:nvSpPr>
        <p:spPr>
          <a:xfrm>
            <a:off x="1763688" y="92156"/>
            <a:ext cx="6460810" cy="571500"/>
          </a:xfrm>
          <a:prstGeom prst="rect">
            <a:avLst/>
          </a:prstGeom>
        </p:spPr>
        <p:txBody>
          <a:bodyPr vert="horz" lIns="91440" tIns="45720" rIns="91440" bIns="45720" rtlCol="0" anchor="ctr">
            <a:normAutofit/>
          </a:bodyPr>
          <a:lstStyle/>
          <a:p>
            <a:pPr marL="0" lvl="0" indent="0" algn="r" defTabSz="914400" rtl="0" eaLnBrk="1" latinLnBrk="0" hangingPunct="1">
              <a:spcBef>
                <a:spcPct val="20000"/>
              </a:spcBef>
              <a:buFontTx/>
              <a:buNone/>
            </a:pPr>
            <a:r>
              <a:rPr lang="fr-FR" dirty="0" smtClean="0"/>
              <a:t>Modifiez le style du titre</a:t>
            </a:r>
            <a:endParaRPr lang="fr-FR" dirty="0"/>
          </a:p>
        </p:txBody>
      </p:sp>
      <p:sp>
        <p:nvSpPr>
          <p:cNvPr id="3" name="Espace réservé du texte 2"/>
          <p:cNvSpPr>
            <a:spLocks noGrp="1"/>
          </p:cNvSpPr>
          <p:nvPr>
            <p:ph type="body" idx="1"/>
          </p:nvPr>
        </p:nvSpPr>
        <p:spPr>
          <a:xfrm>
            <a:off x="457200" y="980728"/>
            <a:ext cx="8229600" cy="5328592"/>
          </a:xfrm>
          <a:prstGeom prst="rect">
            <a:avLst/>
          </a:prstGeom>
        </p:spPr>
        <p:txBody>
          <a:bodyPr vert="horz" lIns="91440" tIns="45720" rIns="91440" bIns="45720" rtlCol="0">
            <a:normAutofit/>
          </a:bodyPr>
          <a:lstStyle/>
          <a:p>
            <a:pPr marL="342900" lvl="0" indent="-342900" algn="l" defTabSz="914400" rtl="0" eaLnBrk="1" latinLnBrk="0" hangingPunct="1">
              <a:lnSpc>
                <a:spcPct val="150000"/>
              </a:lnSpc>
              <a:spcBef>
                <a:spcPct val="20000"/>
              </a:spcBef>
              <a:buFont typeface="Arial" pitchFamily="34" charset="0"/>
              <a:buChar char="•"/>
            </a:pPr>
            <a:r>
              <a:rPr lang="fr-FR" dirty="0" smtClean="0"/>
              <a:t>Modifiez les styles du texte du masque</a:t>
            </a:r>
          </a:p>
          <a:p>
            <a:pPr marL="742950" lvl="1" indent="-285750" algn="l" defTabSz="914400" rtl="0" eaLnBrk="1" latinLnBrk="0" hangingPunct="1">
              <a:lnSpc>
                <a:spcPct val="150000"/>
              </a:lnSpc>
              <a:spcBef>
                <a:spcPct val="20000"/>
              </a:spcBef>
              <a:buFont typeface="Arial" pitchFamily="34" charset="0"/>
              <a:buChar char="•"/>
            </a:pPr>
            <a:r>
              <a:rPr lang="fr-FR" dirty="0" smtClean="0"/>
              <a:t>Deuxième niveau</a:t>
            </a:r>
          </a:p>
          <a:p>
            <a:pPr marL="914400" lvl="2" indent="0" algn="l" defTabSz="914400" rtl="0" eaLnBrk="1" latinLnBrk="0" hangingPunct="1">
              <a:lnSpc>
                <a:spcPct val="100000"/>
              </a:lnSpc>
              <a:spcBef>
                <a:spcPts val="2400"/>
              </a:spcBef>
              <a:buFont typeface="Arial" pitchFamily="34" charset="0"/>
              <a:buNone/>
            </a:pPr>
            <a:r>
              <a:rPr lang="fr-FR" dirty="0" smtClean="0"/>
              <a:t>Troisième niveau</a:t>
            </a:r>
          </a:p>
        </p:txBody>
      </p:sp>
      <p:pic>
        <p:nvPicPr>
          <p:cNvPr id="10" name="Picture 4" descr="S:\serv_com\01_CHARTE-INSA-Rennes\2014\08_Modèles-PPT\Triangle-bas.eps"/>
          <p:cNvPicPr>
            <a:picLocks noChangeAspect="1" noChangeArrowheads="1"/>
          </p:cNvPicPr>
          <p:nvPr/>
        </p:nvPicPr>
        <p:blipFill rotWithShape="1">
          <a:blip r:embed="rId11">
            <a:extLst>
              <a:ext uri="{28A0092B-C50C-407E-A947-70E740481C1C}">
                <a14:useLocalDpi xmlns:a14="http://schemas.microsoft.com/office/drawing/2010/main" val="0"/>
              </a:ext>
            </a:extLst>
          </a:blip>
          <a:srcRect b="42646"/>
          <a:stretch/>
        </p:blipFill>
        <p:spPr bwMode="auto">
          <a:xfrm>
            <a:off x="1619671" y="6614550"/>
            <a:ext cx="1008113" cy="2434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serv_com\01_CHARTE-INSA-Rennes\2014\01_LOGOS-ECOLES\LOGO-INSA-RENNES\Formats-PNG-JPG\Logo_INSARennes-quadri.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21309" y="193336"/>
            <a:ext cx="1398362" cy="303093"/>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numéro de diapositive 3"/>
          <p:cNvSpPr txBox="1">
            <a:spLocks/>
          </p:cNvSpPr>
          <p:nvPr/>
        </p:nvSpPr>
        <p:spPr>
          <a:xfrm>
            <a:off x="8686123" y="162319"/>
            <a:ext cx="458588"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F6C45C-B501-45E1-92EE-1CAA52689472}" type="slidenum">
              <a:rPr lang="fr-FR" sz="1100" b="1" smtClean="0">
                <a:solidFill>
                  <a:schemeClr val="bg1"/>
                </a:solidFill>
                <a:latin typeface="Arial" pitchFamily="34" charset="0"/>
                <a:cs typeface="Arial" pitchFamily="34" charset="0"/>
              </a:rPr>
              <a:pPr/>
              <a:t>‹#›</a:t>
            </a:fld>
            <a:endParaRPr lang="fr-FR" b="1" dirty="0">
              <a:solidFill>
                <a:schemeClr val="bg1"/>
              </a:solidFill>
              <a:latin typeface="Arial" pitchFamily="34" charset="0"/>
              <a:cs typeface="Arial" pitchFamily="34" charset="0"/>
            </a:endParaRPr>
          </a:p>
        </p:txBody>
      </p:sp>
      <p:pic>
        <p:nvPicPr>
          <p:cNvPr id="13" name="Image 12"/>
          <p:cNvPicPr>
            <a:picLocks noChangeAspect="1"/>
          </p:cNvPicPr>
          <p:nvPr/>
        </p:nvPicPr>
        <p:blipFill>
          <a:blip r:embed="rId13" cstate="print">
            <a:lum bright="70000" contrast="-70000"/>
            <a:extLst>
              <a:ext uri="{28A0092B-C50C-407E-A947-70E740481C1C}">
                <a14:useLocalDpi xmlns:a14="http://schemas.microsoft.com/office/drawing/2010/main" val="0"/>
              </a:ext>
            </a:extLst>
          </a:blip>
          <a:stretch>
            <a:fillRect/>
          </a:stretch>
        </p:blipFill>
        <p:spPr>
          <a:xfrm>
            <a:off x="8454584" y="6150740"/>
            <a:ext cx="437896" cy="535342"/>
          </a:xfrm>
          <a:prstGeom prst="rect">
            <a:avLst/>
          </a:prstGeom>
        </p:spPr>
      </p:pic>
    </p:spTree>
    <p:extLst>
      <p:ext uri="{BB962C8B-B14F-4D97-AF65-F5344CB8AC3E}">
        <p14:creationId xmlns:p14="http://schemas.microsoft.com/office/powerpoint/2010/main" val="308030034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Lst>
  <p:timing>
    <p:tnLst>
      <p:par>
        <p:cTn id="1" dur="indefinite" restart="never" nodeType="tmRoot"/>
      </p:par>
    </p:tnLst>
  </p:timing>
  <p:txStyles>
    <p:titleStyle>
      <a:lvl1pPr algn="ctr" defTabSz="914400" rtl="0" eaLnBrk="1" latinLnBrk="0" hangingPunct="1">
        <a:spcBef>
          <a:spcPct val="0"/>
        </a:spcBef>
        <a:buNone/>
        <a:defRPr lang="fr-FR" sz="1600" b="1" kern="1200" baseline="0" dirty="0">
          <a:solidFill>
            <a:srgbClr val="4F4D50"/>
          </a:solidFill>
          <a:latin typeface="Arial" pitchFamily="34" charset="0"/>
          <a:ea typeface="+mn-ea"/>
          <a:cs typeface="Arial" pitchFamily="34" charset="0"/>
        </a:defRPr>
      </a:lvl1pPr>
    </p:titleStyle>
    <p:bodyStyle>
      <a:lvl1pPr marL="0" indent="0" algn="l" defTabSz="914400" rtl="0" eaLnBrk="1" latinLnBrk="0" hangingPunct="1">
        <a:spcBef>
          <a:spcPct val="20000"/>
        </a:spcBef>
        <a:buFontTx/>
        <a:buNone/>
        <a:defRPr lang="fr-FR" sz="2000" b="1" kern="1200" dirty="0" smtClean="0">
          <a:solidFill>
            <a:srgbClr val="004D6F"/>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anose="020B0604020202020204" pitchFamily="34" charset="0"/>
        <a:buChar char="–"/>
        <a:defRPr lang="fr-FR" sz="1500" b="1" kern="1200" baseline="0" dirty="0" smtClean="0">
          <a:solidFill>
            <a:srgbClr val="4F4D50"/>
          </a:solidFill>
          <a:latin typeface="Arial" pitchFamily="34" charset="0"/>
          <a:ea typeface="+mn-ea"/>
          <a:cs typeface="Arial" pitchFamily="34" charset="0"/>
        </a:defRPr>
      </a:lvl2pPr>
      <a:lvl3pPr marL="1143000" indent="-228600" algn="l" defTabSz="914400" rtl="0" eaLnBrk="1" latinLnBrk="0" hangingPunct="1">
        <a:lnSpc>
          <a:spcPct val="100000"/>
        </a:lnSpc>
        <a:spcBef>
          <a:spcPts val="600"/>
        </a:spcBef>
        <a:buFont typeface="Arial" panose="020B0604020202020204" pitchFamily="34" charset="0"/>
        <a:buChar char="•"/>
        <a:defRPr lang="fr-FR" sz="1200" kern="1200" baseline="0" dirty="0" smtClean="0">
          <a:solidFill>
            <a:srgbClr val="4F4D50"/>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107504" y="1700808"/>
            <a:ext cx="3096344" cy="2952000"/>
          </a:xfrm>
          <a:prstGeom prst="rect">
            <a:avLst/>
          </a:prstGeom>
          <a:noFill/>
          <a:ln>
            <a:noFill/>
          </a:ln>
        </p:spPr>
        <p:txBody>
          <a:bodyPr anchor="ctr"/>
          <a:lstStyle/>
          <a:p>
            <a:pPr>
              <a:lnSpc>
                <a:spcPct val="100000"/>
              </a:lnSpc>
            </a:pPr>
            <a:r>
              <a:rPr lang="fr-FR" sz="2800" b="1" strike="noStrike" dirty="0" smtClean="0">
                <a:solidFill>
                  <a:srgbClr val="0C0C0C"/>
                </a:solidFill>
                <a:latin typeface="Arial"/>
              </a:rPr>
              <a:t>Projet</a:t>
            </a:r>
          </a:p>
          <a:p>
            <a:pPr>
              <a:lnSpc>
                <a:spcPct val="100000"/>
              </a:lnSpc>
            </a:pPr>
            <a:r>
              <a:rPr lang="fr-FR" sz="2800" b="1" dirty="0" smtClean="0">
                <a:solidFill>
                  <a:srgbClr val="0C0C0C"/>
                </a:solidFill>
                <a:latin typeface="Arial"/>
              </a:rPr>
              <a:t>de Modélisation </a:t>
            </a:r>
          </a:p>
          <a:p>
            <a:pPr>
              <a:lnSpc>
                <a:spcPct val="100000"/>
              </a:lnSpc>
            </a:pPr>
            <a:r>
              <a:rPr lang="fr-FR" sz="2800" b="1" dirty="0" smtClean="0">
                <a:solidFill>
                  <a:srgbClr val="0C0C0C"/>
                </a:solidFill>
                <a:latin typeface="Arial"/>
              </a:rPr>
              <a:t>et </a:t>
            </a:r>
            <a:r>
              <a:rPr lang="fr-FR" sz="2800" b="1" dirty="0" smtClean="0">
                <a:solidFill>
                  <a:srgbClr val="0C0C0C"/>
                </a:solidFill>
                <a:latin typeface="Arial"/>
              </a:rPr>
              <a:t>Conception</a:t>
            </a:r>
          </a:p>
          <a:p>
            <a:pPr>
              <a:lnSpc>
                <a:spcPct val="100000"/>
              </a:lnSpc>
            </a:pPr>
            <a:r>
              <a:rPr lang="fr-FR" sz="2800" b="1" dirty="0" smtClean="0">
                <a:solidFill>
                  <a:srgbClr val="0C0C0C"/>
                </a:solidFill>
                <a:latin typeface="Arial"/>
              </a:rPr>
              <a:t>Orientées</a:t>
            </a:r>
          </a:p>
          <a:p>
            <a:pPr>
              <a:lnSpc>
                <a:spcPct val="100000"/>
              </a:lnSpc>
            </a:pPr>
            <a:r>
              <a:rPr lang="fr-FR" sz="2800" b="1" dirty="0" smtClean="0">
                <a:solidFill>
                  <a:srgbClr val="0C0C0C"/>
                </a:solidFill>
                <a:latin typeface="Arial"/>
              </a:rPr>
              <a:t>Objets</a:t>
            </a:r>
            <a:endParaRPr lang="fr-FR" sz="2800" b="1" dirty="0" smtClean="0">
              <a:solidFill>
                <a:srgbClr val="0C0C0C"/>
              </a:solidFill>
              <a:latin typeface="Arial"/>
            </a:endParaRPr>
          </a:p>
          <a:p>
            <a:pPr>
              <a:lnSpc>
                <a:spcPct val="100000"/>
              </a:lnSpc>
            </a:pPr>
            <a:endParaRPr dirty="0"/>
          </a:p>
        </p:txBody>
      </p:sp>
      <p:sp>
        <p:nvSpPr>
          <p:cNvPr id="188" name="CustomShape 2"/>
          <p:cNvSpPr/>
          <p:nvPr/>
        </p:nvSpPr>
        <p:spPr>
          <a:xfrm>
            <a:off x="6084000" y="0"/>
            <a:ext cx="2664000" cy="184482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fr-FR" b="1" strike="noStrike" dirty="0">
                <a:solidFill>
                  <a:srgbClr val="FFFFFF"/>
                </a:solidFill>
                <a:latin typeface="Arial"/>
              </a:rPr>
              <a:t>Encadrants</a:t>
            </a:r>
            <a:endParaRPr dirty="0"/>
          </a:p>
          <a:p>
            <a:pPr algn="r">
              <a:lnSpc>
                <a:spcPct val="100000"/>
              </a:lnSpc>
            </a:pPr>
            <a:r>
              <a:rPr lang="fr-FR" strike="noStrike" dirty="0" smtClean="0">
                <a:solidFill>
                  <a:srgbClr val="0C0C0C"/>
                </a:solidFill>
                <a:latin typeface="Arial"/>
              </a:rPr>
              <a:t>Éric Anquetil</a:t>
            </a:r>
          </a:p>
          <a:p>
            <a:pPr algn="r">
              <a:lnSpc>
                <a:spcPct val="100000"/>
              </a:lnSpc>
            </a:pPr>
            <a:r>
              <a:rPr lang="fr-FR" dirty="0" smtClean="0">
                <a:solidFill>
                  <a:srgbClr val="0C0C0C"/>
                </a:solidFill>
                <a:latin typeface="Arial"/>
              </a:rPr>
              <a:t>Ferran Argelaguet</a:t>
            </a:r>
          </a:p>
          <a:p>
            <a:pPr algn="r">
              <a:lnSpc>
                <a:spcPct val="100000"/>
              </a:lnSpc>
            </a:pPr>
            <a:r>
              <a:rPr lang="fr-FR" dirty="0" smtClean="0">
                <a:solidFill>
                  <a:srgbClr val="0C0C0C"/>
                </a:solidFill>
                <a:latin typeface="Arial"/>
              </a:rPr>
              <a:t>Arnaud Blouin</a:t>
            </a:r>
          </a:p>
          <a:p>
            <a:pPr algn="r">
              <a:lnSpc>
                <a:spcPct val="100000"/>
              </a:lnSpc>
            </a:pPr>
            <a:r>
              <a:rPr lang="fr-FR" dirty="0" smtClean="0">
                <a:solidFill>
                  <a:srgbClr val="0C0C0C"/>
                </a:solidFill>
                <a:latin typeface="Arial"/>
              </a:rPr>
              <a:t>Grégoire Richard</a:t>
            </a:r>
          </a:p>
          <a:p>
            <a:pPr algn="r">
              <a:lnSpc>
                <a:spcPct val="100000"/>
              </a:lnSpc>
            </a:pPr>
            <a:r>
              <a:rPr lang="fr-FR" dirty="0" smtClean="0">
                <a:solidFill>
                  <a:srgbClr val="0C0C0C"/>
                </a:solidFill>
                <a:latin typeface="Arial"/>
              </a:rPr>
              <a:t>Maud Marchal</a:t>
            </a:r>
            <a:endParaRPr dirty="0"/>
          </a:p>
          <a:p>
            <a:pPr algn="r">
              <a:lnSpc>
                <a:spcPct val="100000"/>
              </a:lnSpc>
            </a:pPr>
            <a:endParaRPr dirty="0"/>
          </a:p>
        </p:txBody>
      </p:sp>
      <p:sp>
        <p:nvSpPr>
          <p:cNvPr id="189" name="CustomShape 3"/>
          <p:cNvSpPr/>
          <p:nvPr/>
        </p:nvSpPr>
        <p:spPr>
          <a:xfrm>
            <a:off x="5796000" y="5229200"/>
            <a:ext cx="3024000" cy="93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fr-FR" b="1" strike="noStrike" dirty="0">
                <a:solidFill>
                  <a:srgbClr val="FF0000"/>
                </a:solidFill>
                <a:latin typeface="Arial"/>
              </a:rPr>
              <a:t>Étudiants</a:t>
            </a:r>
            <a:endParaRPr dirty="0"/>
          </a:p>
          <a:p>
            <a:pPr algn="r">
              <a:lnSpc>
                <a:spcPct val="100000"/>
              </a:lnSpc>
            </a:pPr>
            <a:r>
              <a:rPr lang="fr-FR" strike="noStrike" dirty="0">
                <a:solidFill>
                  <a:srgbClr val="212121"/>
                </a:solidFill>
                <a:latin typeface="Arial"/>
              </a:rPr>
              <a:t>Pierre-Marie </a:t>
            </a:r>
            <a:r>
              <a:rPr lang="fr-FR" strike="noStrike" dirty="0" err="1">
                <a:solidFill>
                  <a:srgbClr val="212121"/>
                </a:solidFill>
                <a:latin typeface="Arial"/>
              </a:rPr>
              <a:t>Airiau</a:t>
            </a:r>
            <a:endParaRPr dirty="0"/>
          </a:p>
          <a:p>
            <a:pPr algn="r">
              <a:lnSpc>
                <a:spcPct val="100000"/>
              </a:lnSpc>
            </a:pPr>
            <a:r>
              <a:rPr lang="fr-FR" strike="noStrike" dirty="0" smtClean="0">
                <a:solidFill>
                  <a:srgbClr val="212121"/>
                </a:solidFill>
                <a:latin typeface="Arial"/>
              </a:rPr>
              <a:t>Maud Leray</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Image 105"/>
          <p:cNvPicPr/>
          <p:nvPr/>
        </p:nvPicPr>
        <p:blipFill>
          <a:blip r:embed="rId3"/>
          <a:stretch/>
        </p:blipFill>
        <p:spPr>
          <a:xfrm>
            <a:off x="1850400" y="1000440"/>
            <a:ext cx="5524200" cy="4884120"/>
          </a:xfrm>
          <a:prstGeom prst="rect">
            <a:avLst/>
          </a:prstGeom>
          <a:ln>
            <a:noFill/>
          </a:ln>
        </p:spPr>
      </p:pic>
      <p:sp>
        <p:nvSpPr>
          <p:cNvPr id="253" name="TextShape 1"/>
          <p:cNvSpPr txBox="1"/>
          <p:nvPr/>
        </p:nvSpPr>
        <p:spPr>
          <a:xfrm>
            <a:off x="1763640" y="93600"/>
            <a:ext cx="6460560" cy="571320"/>
          </a:xfrm>
          <a:prstGeom prst="rect">
            <a:avLst/>
          </a:prstGeom>
          <a:noFill/>
          <a:ln>
            <a:noFill/>
          </a:ln>
        </p:spPr>
        <p:txBody>
          <a:bodyPr anchor="ctr"/>
          <a:lstStyle/>
          <a:p>
            <a:r>
              <a:rPr lang="fr-FR" sz="2800" b="1">
                <a:solidFill>
                  <a:srgbClr val="4F4D50"/>
                </a:solidFill>
                <a:latin typeface="Arial"/>
              </a:rPr>
              <a:t>ADTool</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457200" y="908640"/>
            <a:ext cx="8229240" cy="5544360"/>
          </a:xfrm>
          <a:prstGeom prst="rect">
            <a:avLst/>
          </a:prstGeom>
          <a:noFill/>
          <a:ln>
            <a:noFill/>
          </a:ln>
        </p:spPr>
        <p:txBody>
          <a:bodyPr/>
          <a:lstStyle/>
          <a:p>
            <a:pPr>
              <a:lnSpc>
                <a:spcPct val="100000"/>
              </a:lnSpc>
            </a:pPr>
            <a:endParaRPr dirty="0"/>
          </a:p>
          <a:p>
            <a:pPr>
              <a:lnSpc>
                <a:spcPct val="100000"/>
              </a:lnSpc>
            </a:pPr>
            <a:r>
              <a:rPr lang="fr-FR" sz="2600" b="1" u="sng" strike="noStrike" dirty="0">
                <a:solidFill>
                  <a:srgbClr val="004D6F"/>
                </a:solidFill>
                <a:latin typeface="Arial"/>
              </a:rPr>
              <a:t>Objectifs</a:t>
            </a:r>
            <a:r>
              <a:rPr lang="fr-FR" sz="2200" b="1" strike="noStrike" dirty="0">
                <a:solidFill>
                  <a:srgbClr val="004D6F"/>
                </a:solidFill>
                <a:latin typeface="Arial"/>
              </a:rPr>
              <a:t> :</a:t>
            </a:r>
            <a:endParaRPr dirty="0"/>
          </a:p>
          <a:p>
            <a:pPr>
              <a:lnSpc>
                <a:spcPct val="100000"/>
              </a:lnSpc>
            </a:pPr>
            <a:endParaRPr dirty="0"/>
          </a:p>
          <a:p>
            <a:pPr marL="800100" lvl="1" indent="-342900">
              <a:buSzPct val="75000"/>
              <a:buFont typeface="Arial" panose="020B0604020202020204" pitchFamily="34" charset="0"/>
              <a:buChar char="•"/>
            </a:pPr>
            <a:r>
              <a:rPr lang="fr-FR" sz="2000" b="1" strike="noStrike" dirty="0">
                <a:solidFill>
                  <a:srgbClr val="004D6F"/>
                </a:solidFill>
                <a:latin typeface="Arial"/>
              </a:rPr>
              <a:t>Aider à l’analyse des </a:t>
            </a:r>
            <a:r>
              <a:rPr lang="fr-FR" sz="2000" b="1" strike="noStrike" dirty="0" err="1">
                <a:solidFill>
                  <a:srgbClr val="004D6F"/>
                </a:solidFill>
                <a:latin typeface="Arial"/>
              </a:rPr>
              <a:t>ADTrees</a:t>
            </a:r>
            <a:endParaRPr dirty="0"/>
          </a:p>
          <a:p>
            <a:pPr marL="285750" indent="-285750">
              <a:lnSpc>
                <a:spcPct val="100000"/>
              </a:lnSpc>
              <a:buFont typeface="Arial" panose="020B0604020202020204" pitchFamily="34" charset="0"/>
              <a:buChar char="•"/>
            </a:pPr>
            <a:endParaRPr dirty="0"/>
          </a:p>
          <a:p>
            <a:pPr marL="800100" lvl="1" indent="-342900">
              <a:buSzPct val="75000"/>
              <a:buFont typeface="Arial" panose="020B0604020202020204" pitchFamily="34" charset="0"/>
              <a:buChar char="•"/>
            </a:pPr>
            <a:r>
              <a:rPr lang="fr-FR" sz="2000" b="1" strike="noStrike" dirty="0">
                <a:solidFill>
                  <a:srgbClr val="004D6F"/>
                </a:solidFill>
                <a:latin typeface="Arial"/>
              </a:rPr>
              <a:t>À destination des experts en sécurité</a:t>
            </a:r>
            <a:endParaRPr dirty="0"/>
          </a:p>
          <a:p>
            <a:pPr marL="285750" indent="-285750">
              <a:lnSpc>
                <a:spcPct val="100000"/>
              </a:lnSpc>
              <a:buFont typeface="Arial" panose="020B0604020202020204" pitchFamily="34" charset="0"/>
              <a:buChar char="•"/>
            </a:pPr>
            <a:endParaRPr dirty="0"/>
          </a:p>
          <a:p>
            <a:pPr>
              <a:lnSpc>
                <a:spcPct val="100000"/>
              </a:lnSpc>
            </a:pPr>
            <a:endParaRPr dirty="0"/>
          </a:p>
          <a:p>
            <a:pPr>
              <a:lnSpc>
                <a:spcPct val="100000"/>
              </a:lnSpc>
            </a:pPr>
            <a:endParaRPr dirty="0"/>
          </a:p>
        </p:txBody>
      </p:sp>
      <p:sp>
        <p:nvSpPr>
          <p:cNvPr id="255" name="TextShape 2"/>
          <p:cNvSpPr txBox="1"/>
          <p:nvPr/>
        </p:nvSpPr>
        <p:spPr>
          <a:xfrm>
            <a:off x="1763640" y="93600"/>
            <a:ext cx="6460560" cy="571320"/>
          </a:xfrm>
          <a:prstGeom prst="rect">
            <a:avLst/>
          </a:prstGeom>
          <a:noFill/>
          <a:ln>
            <a:noFill/>
          </a:ln>
        </p:spPr>
        <p:txBody>
          <a:bodyPr anchor="ctr"/>
          <a:lstStyle/>
          <a:p>
            <a:r>
              <a:rPr lang="fr-FR" sz="2800" b="1">
                <a:solidFill>
                  <a:srgbClr val="4F4D50"/>
                </a:solidFill>
                <a:latin typeface="Arial"/>
              </a:rPr>
              <a:t>Cahier des charges</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 name="Picture 4"/>
          <p:cNvPicPr/>
          <p:nvPr/>
        </p:nvPicPr>
        <p:blipFill>
          <a:blip r:embed="rId2"/>
          <a:stretch/>
        </p:blipFill>
        <p:spPr>
          <a:xfrm>
            <a:off x="504000" y="1359000"/>
            <a:ext cx="8208720" cy="4617000"/>
          </a:xfrm>
          <a:prstGeom prst="rect">
            <a:avLst/>
          </a:prstGeom>
          <a:ln>
            <a:noFill/>
          </a:ln>
        </p:spPr>
      </p:pic>
      <p:sp>
        <p:nvSpPr>
          <p:cNvPr id="257" name="TextShape 1"/>
          <p:cNvSpPr txBox="1"/>
          <p:nvPr/>
        </p:nvSpPr>
        <p:spPr>
          <a:xfrm>
            <a:off x="1763640" y="93600"/>
            <a:ext cx="6460560" cy="571320"/>
          </a:xfrm>
          <a:prstGeom prst="rect">
            <a:avLst/>
          </a:prstGeom>
          <a:noFill/>
          <a:ln>
            <a:noFill/>
          </a:ln>
        </p:spPr>
        <p:txBody>
          <a:bodyPr anchor="ctr"/>
          <a:lstStyle/>
          <a:p>
            <a:r>
              <a:rPr lang="fr-FR" sz="2800" b="1">
                <a:solidFill>
                  <a:srgbClr val="4F4D50"/>
                </a:solidFill>
                <a:latin typeface="Arial"/>
              </a:rPr>
              <a:t>Interface de Glasir</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 name="Image 4"/>
          <p:cNvPicPr/>
          <p:nvPr/>
        </p:nvPicPr>
        <p:blipFill>
          <a:blip r:embed="rId2"/>
          <a:srcRect r="142307"/>
          <a:stretch/>
        </p:blipFill>
        <p:spPr>
          <a:xfrm>
            <a:off x="0" y="1616040"/>
            <a:ext cx="4571640" cy="2676600"/>
          </a:xfrm>
          <a:prstGeom prst="rect">
            <a:avLst/>
          </a:prstGeom>
          <a:ln>
            <a:noFill/>
          </a:ln>
        </p:spPr>
      </p:pic>
      <p:sp>
        <p:nvSpPr>
          <p:cNvPr id="260" name="CustomShape 1"/>
          <p:cNvSpPr/>
          <p:nvPr/>
        </p:nvSpPr>
        <p:spPr>
          <a:xfrm>
            <a:off x="395640" y="4509000"/>
            <a:ext cx="38160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fr-FR" b="1" strike="noStrike">
                <a:solidFill>
                  <a:srgbClr val="5F5E5E"/>
                </a:solidFill>
                <a:latin typeface="Arial"/>
              </a:rPr>
              <a:t>Arbre valué selon le coût minimum pour l’attaquant</a:t>
            </a:r>
            <a:endParaRPr/>
          </a:p>
        </p:txBody>
      </p:sp>
      <p:sp>
        <p:nvSpPr>
          <p:cNvPr id="261" name="CustomShape 2"/>
          <p:cNvSpPr/>
          <p:nvPr/>
        </p:nvSpPr>
        <p:spPr>
          <a:xfrm>
            <a:off x="4716000" y="4509000"/>
            <a:ext cx="39546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fr-FR" b="1" strike="noStrike">
                <a:solidFill>
                  <a:srgbClr val="5F5E5E"/>
                </a:solidFill>
                <a:latin typeface="Arial"/>
              </a:rPr>
              <a:t>Arbre valué selon le temps minimum pour l’attaquant</a:t>
            </a:r>
            <a:endParaRPr/>
          </a:p>
        </p:txBody>
      </p:sp>
      <p:sp>
        <p:nvSpPr>
          <p:cNvPr id="262" name="TextShape 3"/>
          <p:cNvSpPr txBox="1"/>
          <p:nvPr/>
        </p:nvSpPr>
        <p:spPr>
          <a:xfrm>
            <a:off x="1763640" y="93600"/>
            <a:ext cx="6460560" cy="571320"/>
          </a:xfrm>
          <a:prstGeom prst="rect">
            <a:avLst/>
          </a:prstGeom>
          <a:noFill/>
          <a:ln>
            <a:noFill/>
          </a:ln>
        </p:spPr>
        <p:txBody>
          <a:bodyPr anchor="ctr"/>
          <a:lstStyle/>
          <a:p>
            <a:r>
              <a:rPr lang="fr-FR" sz="2800" b="1">
                <a:solidFill>
                  <a:srgbClr val="4F4D50"/>
                </a:solidFill>
                <a:latin typeface="Arial"/>
              </a:rPr>
              <a:t>Paramètre de synthèse</a:t>
            </a:r>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654920"/>
            <a:ext cx="4761279" cy="2637720"/>
          </a:xfrm>
          <a:prstGeom prst="rect">
            <a:avLst/>
          </a:prstGeom>
        </p:spPr>
      </p:pic>
      <p:pic>
        <p:nvPicPr>
          <p:cNvPr id="258" name="Espace réservé du contenu 2"/>
          <p:cNvPicPr/>
          <p:nvPr/>
        </p:nvPicPr>
        <p:blipFill>
          <a:blip r:embed="rId3"/>
          <a:stretch/>
        </p:blipFill>
        <p:spPr>
          <a:xfrm>
            <a:off x="4510440" y="1654920"/>
            <a:ext cx="4504320" cy="26377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457200" y="908640"/>
            <a:ext cx="8229240" cy="5544360"/>
          </a:xfrm>
          <a:prstGeom prst="rect">
            <a:avLst/>
          </a:prstGeom>
          <a:noFill/>
          <a:ln>
            <a:noFill/>
          </a:ln>
        </p:spPr>
        <p:txBody>
          <a:bodyPr/>
          <a:lstStyle/>
          <a:p>
            <a:pPr>
              <a:lnSpc>
                <a:spcPct val="100000"/>
              </a:lnSpc>
            </a:pPr>
            <a:r>
              <a:rPr lang="fr-FR" sz="2000" b="1" strike="noStrike">
                <a:solidFill>
                  <a:srgbClr val="004D6F"/>
                </a:solidFill>
                <a:latin typeface="Arial"/>
              </a:rPr>
              <a:t>Définition d’un nouveau paramètre :</a:t>
            </a:r>
            <a:endParaRPr/>
          </a:p>
          <a:p>
            <a:pPr>
              <a:lnSpc>
                <a:spcPct val="100000"/>
              </a:lnSpc>
            </a:pPr>
            <a:endParaRPr/>
          </a:p>
          <a:p>
            <a:pPr>
              <a:lnSpc>
                <a:spcPct val="100000"/>
              </a:lnSpc>
            </a:pPr>
            <a:endParaRPr/>
          </a:p>
          <a:p>
            <a:pPr>
              <a:lnSpc>
                <a:spcPct val="100000"/>
              </a:lnSpc>
            </a:pPr>
            <a:endParaRPr/>
          </a:p>
        </p:txBody>
      </p:sp>
      <p:sp>
        <p:nvSpPr>
          <p:cNvPr id="264" name="CustomShape 2"/>
          <p:cNvSpPr/>
          <p:nvPr/>
        </p:nvSpPr>
        <p:spPr>
          <a:xfrm>
            <a:off x="1979640" y="1572480"/>
            <a:ext cx="4752000" cy="553680"/>
          </a:xfrm>
          <a:prstGeom prst="rect">
            <a:avLst/>
          </a:prstGeom>
          <a:noFill/>
          <a:ln>
            <a:noFill/>
          </a:ln>
        </p:spPr>
        <p:style>
          <a:lnRef idx="0">
            <a:scrgbClr r="0" g="0" b="0"/>
          </a:lnRef>
          <a:fillRef idx="0">
            <a:scrgbClr r="0" g="0" b="0"/>
          </a:fillRef>
          <a:effectRef idx="0">
            <a:scrgbClr r="0" g="0" b="0"/>
          </a:effectRef>
          <a:fontRef idx="minor"/>
        </p:style>
      </p:sp>
      <p:sp>
        <p:nvSpPr>
          <p:cNvPr id="265" name="CustomShape 3"/>
          <p:cNvSpPr/>
          <p:nvPr/>
        </p:nvSpPr>
        <p:spPr>
          <a:xfrm>
            <a:off x="1979640" y="1572480"/>
            <a:ext cx="4752000" cy="55368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trike="noStrike">
                <a:solidFill>
                  <a:srgbClr val="5F5E5E"/>
                </a:solidFill>
                <a:latin typeface="Arial"/>
              </a:rPr>
              <a:t> </a:t>
            </a:r>
            <a:endParaRPr/>
          </a:p>
        </p:txBody>
      </p:sp>
      <p:pic>
        <p:nvPicPr>
          <p:cNvPr id="266" name="Image 5"/>
          <p:cNvPicPr/>
          <p:nvPr/>
        </p:nvPicPr>
        <p:blipFill>
          <a:blip r:embed="rId3"/>
          <a:stretch/>
        </p:blipFill>
        <p:spPr>
          <a:xfrm>
            <a:off x="1629000" y="2567520"/>
            <a:ext cx="5885640" cy="3444480"/>
          </a:xfrm>
          <a:prstGeom prst="rect">
            <a:avLst/>
          </a:prstGeom>
          <a:ln>
            <a:noFill/>
          </a:ln>
        </p:spPr>
      </p:pic>
      <p:sp>
        <p:nvSpPr>
          <p:cNvPr id="267" name="TextShape 4"/>
          <p:cNvSpPr txBox="1"/>
          <p:nvPr/>
        </p:nvSpPr>
        <p:spPr>
          <a:xfrm>
            <a:off x="1763640" y="93960"/>
            <a:ext cx="6460560" cy="571320"/>
          </a:xfrm>
          <a:prstGeom prst="rect">
            <a:avLst/>
          </a:prstGeom>
          <a:noFill/>
          <a:ln>
            <a:noFill/>
          </a:ln>
        </p:spPr>
        <p:txBody>
          <a:bodyPr anchor="ctr"/>
          <a:lstStyle/>
          <a:p>
            <a:r>
              <a:rPr lang="fr-FR" sz="2800" b="1">
                <a:solidFill>
                  <a:srgbClr val="4F4D50"/>
                </a:solidFill>
                <a:latin typeface="Arial"/>
              </a:rPr>
              <a:t>Paramètre de synthèse</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 name="Espace réservé du contenu 4"/>
          <p:cNvPicPr/>
          <p:nvPr/>
        </p:nvPicPr>
        <p:blipFill>
          <a:blip r:embed="rId2"/>
          <a:stretch/>
        </p:blipFill>
        <p:spPr>
          <a:xfrm>
            <a:off x="179640" y="1268640"/>
            <a:ext cx="8849160" cy="4372920"/>
          </a:xfrm>
          <a:prstGeom prst="rect">
            <a:avLst/>
          </a:prstGeom>
          <a:ln>
            <a:noFill/>
          </a:ln>
        </p:spPr>
      </p:pic>
      <p:sp>
        <p:nvSpPr>
          <p:cNvPr id="269" name="TextShape 1"/>
          <p:cNvSpPr txBox="1"/>
          <p:nvPr/>
        </p:nvSpPr>
        <p:spPr>
          <a:xfrm>
            <a:off x="1763640" y="93960"/>
            <a:ext cx="6460560" cy="571320"/>
          </a:xfrm>
          <a:prstGeom prst="rect">
            <a:avLst/>
          </a:prstGeom>
          <a:noFill/>
          <a:ln>
            <a:noFill/>
          </a:ln>
        </p:spPr>
        <p:txBody>
          <a:bodyPr anchor="ctr"/>
          <a:lstStyle/>
          <a:p>
            <a:r>
              <a:rPr lang="fr-FR" sz="2800" b="1">
                <a:solidFill>
                  <a:srgbClr val="4F4D50"/>
                </a:solidFill>
                <a:latin typeface="Arial"/>
              </a:rPr>
              <a:t>Filtre</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0" name="Espace réservé du contenu 4"/>
          <p:cNvPicPr/>
          <p:nvPr/>
        </p:nvPicPr>
        <p:blipFill>
          <a:blip r:embed="rId2"/>
          <a:srcRect r="8050"/>
          <a:stretch/>
        </p:blipFill>
        <p:spPr>
          <a:xfrm>
            <a:off x="179640" y="1268640"/>
            <a:ext cx="8136720" cy="4372920"/>
          </a:xfrm>
          <a:prstGeom prst="rect">
            <a:avLst/>
          </a:prstGeom>
          <a:ln>
            <a:noFill/>
          </a:ln>
        </p:spPr>
      </p:pic>
      <p:pic>
        <p:nvPicPr>
          <p:cNvPr id="271" name="Image 2"/>
          <p:cNvPicPr/>
          <p:nvPr/>
        </p:nvPicPr>
        <p:blipFill>
          <a:blip r:embed="rId3"/>
          <a:stretch/>
        </p:blipFill>
        <p:spPr>
          <a:xfrm>
            <a:off x="2988000" y="57600"/>
            <a:ext cx="5954040" cy="6621120"/>
          </a:xfrm>
          <a:prstGeom prst="rect">
            <a:avLst/>
          </a:prstGeom>
          <a:ln>
            <a:noFill/>
          </a:ln>
        </p:spPr>
      </p:pic>
      <p:sp>
        <p:nvSpPr>
          <p:cNvPr id="272" name="CustomShape 1"/>
          <p:cNvSpPr/>
          <p:nvPr/>
        </p:nvSpPr>
        <p:spPr>
          <a:xfrm>
            <a:off x="576000" y="1268640"/>
            <a:ext cx="338400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a:solidFill>
                  <a:srgbClr val="5F5E5E"/>
                </a:solidFill>
                <a:latin typeface="Arial"/>
              </a:rPr>
              <a:t>Arbre filtré pour un coût compris dans l’intervalle [0,500]</a:t>
            </a:r>
            <a:endParaRPr/>
          </a:p>
        </p:txBody>
      </p:sp>
      <p:sp>
        <p:nvSpPr>
          <p:cNvPr id="273" name="TextShape 2"/>
          <p:cNvSpPr txBox="1"/>
          <p:nvPr/>
        </p:nvSpPr>
        <p:spPr>
          <a:xfrm>
            <a:off x="1763640" y="94320"/>
            <a:ext cx="6460560" cy="571320"/>
          </a:xfrm>
          <a:prstGeom prst="rect">
            <a:avLst/>
          </a:prstGeom>
          <a:noFill/>
          <a:ln>
            <a:noFill/>
          </a:ln>
        </p:spPr>
        <p:txBody>
          <a:bodyPr anchor="ctr"/>
          <a:lstStyle/>
          <a:p>
            <a:r>
              <a:rPr lang="fr-FR" sz="2800" b="1">
                <a:solidFill>
                  <a:srgbClr val="4F4D50"/>
                </a:solidFill>
                <a:latin typeface="Arial"/>
              </a:rPr>
              <a:t>Filtre</a:t>
            </a:r>
            <a:endParaRPr/>
          </a:p>
        </p:txBody>
      </p:sp>
    </p:spTree>
  </p:cSld>
  <p:clrMapOvr>
    <a:masterClrMapping/>
  </p:clrMapOvr>
  <p:transition spd="med">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xit" fill="hold" nodeType="clickEffect">
                                  <p:stCondLst>
                                    <p:cond delay="0"/>
                                  </p:stCondLst>
                                  <p:childTnLst>
                                    <p:set>
                                      <p:cBhvr>
                                        <p:cTn id="6" dur="1" fill="hold">
                                          <p:stCondLst>
                                            <p:cond delay="0"/>
                                          </p:stCondLst>
                                        </p:cTn>
                                        <p:tgtEl>
                                          <p:spTgt spid="270"/>
                                        </p:tgtEl>
                                        <p:attrNameLst>
                                          <p:attrName>style.visibility</p:attrName>
                                        </p:attrNameLst>
                                      </p:cBhvr>
                                      <p:to>
                                        <p:strVal val="hidden"/>
                                      </p:to>
                                    </p:set>
                                  </p:childTnLst>
                                </p:cTn>
                              </p:par>
                              <p:par>
                                <p:cTn id="7" presetID="1" presetClass="entr" fill="hold" nodeType="withEffect">
                                  <p:stCondLst>
                                    <p:cond delay="0"/>
                                  </p:stCondLst>
                                  <p:childTnLst>
                                    <p:set>
                                      <p:cBhvr>
                                        <p:cTn id="8"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 name="Espace réservé du contenu 4"/>
          <p:cNvPicPr/>
          <p:nvPr/>
        </p:nvPicPr>
        <p:blipFill>
          <a:blip r:embed="rId3"/>
          <a:stretch/>
        </p:blipFill>
        <p:spPr>
          <a:xfrm>
            <a:off x="320040" y="1377000"/>
            <a:ext cx="8722800" cy="4311000"/>
          </a:xfrm>
          <a:prstGeom prst="rect">
            <a:avLst/>
          </a:prstGeom>
          <a:ln>
            <a:noFill/>
          </a:ln>
        </p:spPr>
      </p:pic>
      <p:sp>
        <p:nvSpPr>
          <p:cNvPr id="275" name="TextShape 1"/>
          <p:cNvSpPr txBox="1"/>
          <p:nvPr/>
        </p:nvSpPr>
        <p:spPr>
          <a:xfrm>
            <a:off x="1763640" y="94320"/>
            <a:ext cx="6460560" cy="571320"/>
          </a:xfrm>
          <a:prstGeom prst="rect">
            <a:avLst/>
          </a:prstGeom>
          <a:noFill/>
          <a:ln>
            <a:noFill/>
          </a:ln>
        </p:spPr>
        <p:txBody>
          <a:bodyPr anchor="ctr"/>
          <a:lstStyle/>
          <a:p>
            <a:r>
              <a:rPr lang="fr-FR" sz="2800" b="1">
                <a:solidFill>
                  <a:srgbClr val="4F4D50"/>
                </a:solidFill>
                <a:latin typeface="Arial"/>
              </a:rPr>
              <a:t>Optimiseur</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9958" y="1234252"/>
            <a:ext cx="8723122" cy="4311342"/>
          </a:xfrm>
        </p:spPr>
      </p:pic>
      <p:sp>
        <p:nvSpPr>
          <p:cNvPr id="3" name="ZoneTexte 2"/>
          <p:cNvSpPr txBox="1"/>
          <p:nvPr/>
        </p:nvSpPr>
        <p:spPr>
          <a:xfrm>
            <a:off x="592970" y="2204864"/>
            <a:ext cx="3114934" cy="830997"/>
          </a:xfrm>
          <a:prstGeom prst="rect">
            <a:avLst/>
          </a:prstGeom>
          <a:noFill/>
        </p:spPr>
        <p:txBody>
          <a:bodyPr wrap="square" rtlCol="0">
            <a:spAutoFit/>
          </a:bodyPr>
          <a:lstStyle/>
          <a:p>
            <a:pPr algn="just"/>
            <a:r>
              <a:rPr lang="fr-FR" sz="2400" dirty="0" smtClean="0"/>
              <a:t>Arbre optimisé pour un coût minimal</a:t>
            </a:r>
            <a:endParaRPr lang="fr-FR" sz="2400" dirty="0"/>
          </a:p>
        </p:txBody>
      </p:sp>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7944" y="450284"/>
            <a:ext cx="2406653" cy="6221036"/>
          </a:xfrm>
          <a:prstGeom prst="rect">
            <a:avLst/>
          </a:prstGeom>
        </p:spPr>
      </p:pic>
      <p:sp>
        <p:nvSpPr>
          <p:cNvPr id="9" name="TextShape 5"/>
          <p:cNvSpPr txBox="1"/>
          <p:nvPr/>
        </p:nvSpPr>
        <p:spPr>
          <a:xfrm>
            <a:off x="1763640" y="94320"/>
            <a:ext cx="4320528" cy="571320"/>
          </a:xfrm>
          <a:prstGeom prst="rect">
            <a:avLst/>
          </a:prstGeom>
          <a:noFill/>
          <a:ln>
            <a:noFill/>
          </a:ln>
        </p:spPr>
        <p:txBody>
          <a:bodyPr anchor="ctr"/>
          <a:lstStyle/>
          <a:p>
            <a:r>
              <a:rPr lang="fr-FR" sz="2800" b="1" dirty="0" smtClean="0">
                <a:solidFill>
                  <a:srgbClr val="4F4D50"/>
                </a:solidFill>
                <a:latin typeface="Arial"/>
              </a:rPr>
              <a:t>Optimiseur</a:t>
            </a:r>
            <a:endParaRPr dirty="0"/>
          </a:p>
        </p:txBody>
      </p:sp>
      <p:sp>
        <p:nvSpPr>
          <p:cNvPr id="6" name="Title 5"/>
          <p:cNvSpPr>
            <a:spLocks noGrp="1"/>
          </p:cNvSpPr>
          <p:nvPr>
            <p:ph type="title"/>
          </p:nvPr>
        </p:nvSpPr>
        <p:spPr/>
        <p:txBody>
          <a:bodyPr/>
          <a:lstStyle/>
          <a:p>
            <a:endParaRPr lang="fr-FR"/>
          </a:p>
        </p:txBody>
      </p:sp>
      <p:sp>
        <p:nvSpPr>
          <p:cNvPr id="10" name="Text Placeholder 9"/>
          <p:cNvSpPr>
            <a:spLocks noGrp="1"/>
          </p:cNvSpPr>
          <p:nvPr>
            <p:ph type="body" sz="quarter" idx="10"/>
          </p:nvPr>
        </p:nvSpPr>
        <p:spPr/>
        <p:txBody>
          <a:bodyPr>
            <a:normAutofit fontScale="92500" lnSpcReduction="20000"/>
          </a:bodyPr>
          <a:lstStyle/>
          <a:p>
            <a:endParaRPr lang="fr-FR"/>
          </a:p>
        </p:txBody>
      </p:sp>
    </p:spTree>
    <p:extLst>
      <p:ext uri="{BB962C8B-B14F-4D97-AF65-F5344CB8AC3E}">
        <p14:creationId xmlns:p14="http://schemas.microsoft.com/office/powerpoint/2010/main" val="51305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539640" y="1124640"/>
            <a:ext cx="7684560" cy="575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fr-FR" sz="2400" b="1" strike="noStrike">
                <a:solidFill>
                  <a:srgbClr val="004D6F"/>
                </a:solidFill>
                <a:latin typeface="Arial"/>
              </a:rPr>
              <a:t>Des outils pour gérer son projet de modélisation dans Glasir :</a:t>
            </a:r>
            <a:endParaRPr/>
          </a:p>
        </p:txBody>
      </p:sp>
      <p:sp>
        <p:nvSpPr>
          <p:cNvPr id="280" name="CustomShape 2"/>
          <p:cNvSpPr/>
          <p:nvPr/>
        </p:nvSpPr>
        <p:spPr>
          <a:xfrm>
            <a:off x="481680" y="4843080"/>
            <a:ext cx="3960000" cy="97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a:solidFill>
                  <a:srgbClr val="5F5E5E"/>
                </a:solidFill>
                <a:latin typeface="Arial"/>
              </a:rPr>
              <a:t>Un affichage des arbres du projet en arborescence</a:t>
            </a:r>
            <a:endParaRPr/>
          </a:p>
          <a:p>
            <a:pPr>
              <a:lnSpc>
                <a:spcPct val="100000"/>
              </a:lnSpc>
            </a:pPr>
            <a:endParaRPr/>
          </a:p>
        </p:txBody>
      </p:sp>
      <p:sp>
        <p:nvSpPr>
          <p:cNvPr id="281" name="CustomShape 3"/>
          <p:cNvSpPr/>
          <p:nvPr/>
        </p:nvSpPr>
        <p:spPr>
          <a:xfrm>
            <a:off x="4716000" y="4815000"/>
            <a:ext cx="4752000" cy="70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a:solidFill>
                  <a:srgbClr val="5F5E5E"/>
                </a:solidFill>
                <a:latin typeface="Arial"/>
              </a:rPr>
              <a:t>Une bibliothèque de modèles</a:t>
            </a:r>
            <a:endParaRPr/>
          </a:p>
          <a:p>
            <a:pPr>
              <a:lnSpc>
                <a:spcPct val="100000"/>
              </a:lnSpc>
            </a:pPr>
            <a:endParaRPr/>
          </a:p>
        </p:txBody>
      </p:sp>
      <p:pic>
        <p:nvPicPr>
          <p:cNvPr id="282" name="Image 7"/>
          <p:cNvPicPr/>
          <p:nvPr/>
        </p:nvPicPr>
        <p:blipFill>
          <a:blip r:embed="rId2"/>
          <a:stretch/>
        </p:blipFill>
        <p:spPr>
          <a:xfrm>
            <a:off x="35640" y="2168280"/>
            <a:ext cx="4958280" cy="2359800"/>
          </a:xfrm>
          <a:prstGeom prst="rect">
            <a:avLst/>
          </a:prstGeom>
          <a:ln>
            <a:noFill/>
          </a:ln>
        </p:spPr>
      </p:pic>
      <p:sp>
        <p:nvSpPr>
          <p:cNvPr id="283" name="CustomShape 4"/>
          <p:cNvSpPr/>
          <p:nvPr/>
        </p:nvSpPr>
        <p:spPr>
          <a:xfrm>
            <a:off x="5220000" y="2934720"/>
            <a:ext cx="346608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trike="noStrike">
                <a:solidFill>
                  <a:srgbClr val="5F5E5E"/>
                </a:solidFill>
                <a:latin typeface="Arial"/>
              </a:rPr>
              <a:t>Mettre ici arbre typique</a:t>
            </a:r>
            <a:endParaRPr/>
          </a:p>
          <a:p>
            <a:pPr>
              <a:lnSpc>
                <a:spcPct val="100000"/>
              </a:lnSpc>
            </a:pPr>
            <a:endParaRPr/>
          </a:p>
        </p:txBody>
      </p:sp>
      <p:pic>
        <p:nvPicPr>
          <p:cNvPr id="284" name="Picture 2"/>
          <p:cNvPicPr/>
          <p:nvPr/>
        </p:nvPicPr>
        <p:blipFill>
          <a:blip r:embed="rId3"/>
          <a:stretch/>
        </p:blipFill>
        <p:spPr>
          <a:xfrm>
            <a:off x="4529880" y="1799640"/>
            <a:ext cx="4156200" cy="2916360"/>
          </a:xfrm>
          <a:prstGeom prst="rect">
            <a:avLst/>
          </a:prstGeom>
          <a:ln>
            <a:noFill/>
          </a:ln>
        </p:spPr>
      </p:pic>
      <p:sp>
        <p:nvSpPr>
          <p:cNvPr id="285" name="TextShape 5"/>
          <p:cNvSpPr txBox="1"/>
          <p:nvPr/>
        </p:nvSpPr>
        <p:spPr>
          <a:xfrm>
            <a:off x="1763640" y="94320"/>
            <a:ext cx="6460560" cy="571320"/>
          </a:xfrm>
          <a:prstGeom prst="rect">
            <a:avLst/>
          </a:prstGeom>
          <a:noFill/>
          <a:ln>
            <a:noFill/>
          </a:ln>
        </p:spPr>
        <p:txBody>
          <a:bodyPr anchor="ctr"/>
          <a:lstStyle/>
          <a:p>
            <a:r>
              <a:rPr lang="fr-FR" sz="2800" b="1" dirty="0">
                <a:solidFill>
                  <a:srgbClr val="4F4D50"/>
                </a:solidFill>
                <a:latin typeface="Arial"/>
              </a:rPr>
              <a:t>Ergonomie logicielle</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Image 5"/>
          <p:cNvPicPr/>
          <p:nvPr/>
        </p:nvPicPr>
        <p:blipFill>
          <a:blip r:embed="rId2"/>
          <a:stretch/>
        </p:blipFill>
        <p:spPr>
          <a:xfrm>
            <a:off x="2051720" y="989640"/>
            <a:ext cx="5220280" cy="505836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91" name="TextShape 1"/>
          <p:cNvSpPr txBox="1"/>
          <p:nvPr/>
        </p:nvSpPr>
        <p:spPr>
          <a:xfrm>
            <a:off x="1763640" y="92520"/>
            <a:ext cx="6460560" cy="571320"/>
          </a:xfrm>
          <a:prstGeom prst="rect">
            <a:avLst/>
          </a:prstGeom>
          <a:noFill/>
          <a:ln>
            <a:noFill/>
          </a:ln>
        </p:spPr>
        <p:txBody>
          <a:bodyPr anchor="ctr"/>
          <a:lstStyle/>
          <a:p>
            <a:r>
              <a:rPr lang="fr-FR" sz="2800" b="1">
                <a:solidFill>
                  <a:srgbClr val="4F4D50"/>
                </a:solidFill>
                <a:latin typeface="Arial"/>
              </a:rPr>
              <a:t>Glasir</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 name="Picture 4"/>
          <p:cNvPicPr/>
          <p:nvPr/>
        </p:nvPicPr>
        <p:blipFill>
          <a:blip r:embed="rId2"/>
          <a:stretch/>
        </p:blipFill>
        <p:spPr>
          <a:xfrm>
            <a:off x="1260000" y="1088640"/>
            <a:ext cx="6912360" cy="5184360"/>
          </a:xfrm>
          <a:prstGeom prst="rect">
            <a:avLst/>
          </a:prstGeom>
          <a:ln>
            <a:noFill/>
          </a:ln>
        </p:spPr>
      </p:pic>
      <p:sp>
        <p:nvSpPr>
          <p:cNvPr id="287" name="TextShape 1"/>
          <p:cNvSpPr txBox="1"/>
          <p:nvPr/>
        </p:nvSpPr>
        <p:spPr>
          <a:xfrm>
            <a:off x="1763640" y="94680"/>
            <a:ext cx="6460560" cy="571320"/>
          </a:xfrm>
          <a:prstGeom prst="rect">
            <a:avLst/>
          </a:prstGeom>
          <a:noFill/>
          <a:ln>
            <a:noFill/>
          </a:ln>
        </p:spPr>
        <p:txBody>
          <a:bodyPr anchor="ctr"/>
          <a:lstStyle/>
          <a:p>
            <a:r>
              <a:rPr lang="fr-FR" sz="2800" b="1">
                <a:solidFill>
                  <a:srgbClr val="4F4D50"/>
                </a:solidFill>
                <a:latin typeface="Arial"/>
              </a:rPr>
              <a:t>Architecture du logiciel</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 name="Espace réservé du contenu 4"/>
          <p:cNvPicPr/>
          <p:nvPr/>
        </p:nvPicPr>
        <p:blipFill>
          <a:blip r:embed="rId2"/>
          <a:stretch/>
        </p:blipFill>
        <p:spPr>
          <a:xfrm>
            <a:off x="395640" y="1618200"/>
            <a:ext cx="2500200" cy="2860920"/>
          </a:xfrm>
          <a:prstGeom prst="rect">
            <a:avLst/>
          </a:prstGeom>
          <a:ln>
            <a:noFill/>
          </a:ln>
        </p:spPr>
      </p:pic>
      <p:sp>
        <p:nvSpPr>
          <p:cNvPr id="289" name="CustomShape 1"/>
          <p:cNvSpPr/>
          <p:nvPr/>
        </p:nvSpPr>
        <p:spPr>
          <a:xfrm>
            <a:off x="3492000" y="1525320"/>
            <a:ext cx="2232000" cy="301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400" strike="noStrike">
                <a:solidFill>
                  <a:srgbClr val="5F5E5E"/>
                </a:solidFill>
                <a:latin typeface="Arial"/>
              </a:rPr>
              <a:t>op(</a:t>
            </a:r>
            <a:endParaRPr/>
          </a:p>
          <a:p>
            <a:pPr>
              <a:lnSpc>
                <a:spcPct val="100000"/>
              </a:lnSpc>
            </a:pPr>
            <a:r>
              <a:rPr lang="fr-FR" sz="2400" strike="noStrike">
                <a:solidFill>
                  <a:srgbClr val="5F5E5E"/>
                </a:solidFill>
                <a:latin typeface="Arial"/>
              </a:rPr>
              <a:t>      ap(</a:t>
            </a:r>
            <a:endParaRPr/>
          </a:p>
          <a:p>
            <a:pPr>
              <a:lnSpc>
                <a:spcPct val="100000"/>
              </a:lnSpc>
            </a:pPr>
            <a:r>
              <a:rPr lang="fr-FR" sz="2400" strike="noStrike">
                <a:solidFill>
                  <a:srgbClr val="5F5E5E"/>
                </a:solidFill>
                <a:latin typeface="Arial"/>
              </a:rPr>
              <a:t>            2.0,</a:t>
            </a:r>
            <a:endParaRPr/>
          </a:p>
          <a:p>
            <a:pPr>
              <a:lnSpc>
                <a:spcPct val="100000"/>
              </a:lnSpc>
            </a:pPr>
            <a:r>
              <a:rPr lang="fr-FR" sz="2400" strike="noStrike">
                <a:solidFill>
                  <a:srgbClr val="5F5E5E"/>
                </a:solidFill>
                <a:latin typeface="Arial"/>
              </a:rPr>
              <a:t>            2.1</a:t>
            </a:r>
            <a:endParaRPr/>
          </a:p>
          <a:p>
            <a:pPr>
              <a:lnSpc>
                <a:spcPct val="100000"/>
              </a:lnSpc>
            </a:pPr>
            <a:r>
              <a:rPr lang="fr-FR" sz="2400" strike="noStrike">
                <a:solidFill>
                  <a:srgbClr val="5F5E5E"/>
                </a:solidFill>
                <a:latin typeface="Arial"/>
              </a:rPr>
              <a:t>      ),</a:t>
            </a:r>
            <a:endParaRPr/>
          </a:p>
          <a:p>
            <a:pPr>
              <a:lnSpc>
                <a:spcPct val="100000"/>
              </a:lnSpc>
            </a:pPr>
            <a:r>
              <a:rPr lang="fr-FR" sz="2400" strike="noStrike">
                <a:solidFill>
                  <a:srgbClr val="5F5E5E"/>
                </a:solidFill>
                <a:latin typeface="Arial"/>
              </a:rPr>
              <a:t>      1.1,</a:t>
            </a:r>
            <a:endParaRPr/>
          </a:p>
          <a:p>
            <a:pPr>
              <a:lnSpc>
                <a:spcPct val="100000"/>
              </a:lnSpc>
            </a:pPr>
            <a:r>
              <a:rPr lang="fr-FR" sz="2400" strike="noStrike">
                <a:solidFill>
                  <a:srgbClr val="5F5E5E"/>
                </a:solidFill>
                <a:latin typeface="Arial"/>
              </a:rPr>
              <a:t>      1.2</a:t>
            </a:r>
            <a:endParaRPr/>
          </a:p>
          <a:p>
            <a:pPr>
              <a:lnSpc>
                <a:spcPct val="100000"/>
              </a:lnSpc>
            </a:pPr>
            <a:r>
              <a:rPr lang="fr-FR" sz="2400" strike="noStrike">
                <a:solidFill>
                  <a:srgbClr val="5F5E5E"/>
                </a:solidFill>
                <a:latin typeface="Arial"/>
              </a:rPr>
              <a:t>)</a:t>
            </a:r>
            <a:endParaRPr/>
          </a:p>
        </p:txBody>
      </p:sp>
      <p:sp>
        <p:nvSpPr>
          <p:cNvPr id="290" name="CustomShape 2"/>
          <p:cNvSpPr/>
          <p:nvPr/>
        </p:nvSpPr>
        <p:spPr>
          <a:xfrm>
            <a:off x="251640" y="5151600"/>
            <a:ext cx="264420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fr-FR" sz="2000" b="1" strike="noStrike">
                <a:solidFill>
                  <a:srgbClr val="004D6F"/>
                </a:solidFill>
                <a:latin typeface="Arial"/>
              </a:rPr>
              <a:t>Un arbre</a:t>
            </a:r>
            <a:endParaRPr/>
          </a:p>
        </p:txBody>
      </p:sp>
      <p:sp>
        <p:nvSpPr>
          <p:cNvPr id="291" name="CustomShape 3"/>
          <p:cNvSpPr/>
          <p:nvPr/>
        </p:nvSpPr>
        <p:spPr>
          <a:xfrm>
            <a:off x="3031920" y="5013000"/>
            <a:ext cx="264420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fr-FR" sz="2000" b="1" strike="noStrike">
                <a:solidFill>
                  <a:srgbClr val="004D6F"/>
                </a:solidFill>
                <a:latin typeface="Arial"/>
              </a:rPr>
              <a:t>Une représentation textuelle</a:t>
            </a:r>
            <a:endParaRPr/>
          </a:p>
        </p:txBody>
      </p:sp>
      <p:sp>
        <p:nvSpPr>
          <p:cNvPr id="292" name="CustomShape 4"/>
          <p:cNvSpPr/>
          <p:nvPr/>
        </p:nvSpPr>
        <p:spPr>
          <a:xfrm>
            <a:off x="6171120" y="1450080"/>
            <a:ext cx="2232000" cy="301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400" strike="noStrike">
                <a:solidFill>
                  <a:srgbClr val="5F5E5E"/>
                </a:solidFill>
                <a:latin typeface="Arial"/>
              </a:rPr>
              <a:t>op{0.0}(</a:t>
            </a:r>
            <a:endParaRPr/>
          </a:p>
          <a:p>
            <a:pPr>
              <a:lnSpc>
                <a:spcPct val="100000"/>
              </a:lnSpc>
            </a:pPr>
            <a:r>
              <a:rPr lang="fr-FR" sz="2400" strike="noStrike">
                <a:solidFill>
                  <a:srgbClr val="5F5E5E"/>
                </a:solidFill>
                <a:latin typeface="Arial"/>
              </a:rPr>
              <a:t>      ap{1.0}(</a:t>
            </a:r>
            <a:endParaRPr/>
          </a:p>
          <a:p>
            <a:pPr>
              <a:lnSpc>
                <a:spcPct val="100000"/>
              </a:lnSpc>
            </a:pPr>
            <a:r>
              <a:rPr lang="fr-FR" sz="2400" strike="noStrike">
                <a:solidFill>
                  <a:srgbClr val="5F5E5E"/>
                </a:solidFill>
                <a:latin typeface="Arial"/>
              </a:rPr>
              <a:t>            2.0,</a:t>
            </a:r>
            <a:endParaRPr/>
          </a:p>
          <a:p>
            <a:pPr>
              <a:lnSpc>
                <a:spcPct val="100000"/>
              </a:lnSpc>
            </a:pPr>
            <a:r>
              <a:rPr lang="fr-FR" sz="2400" strike="noStrike">
                <a:solidFill>
                  <a:srgbClr val="5F5E5E"/>
                </a:solidFill>
                <a:latin typeface="Arial"/>
              </a:rPr>
              <a:t>            2.1</a:t>
            </a:r>
            <a:endParaRPr/>
          </a:p>
          <a:p>
            <a:pPr>
              <a:lnSpc>
                <a:spcPct val="100000"/>
              </a:lnSpc>
            </a:pPr>
            <a:r>
              <a:rPr lang="fr-FR" sz="2400" strike="noStrike">
                <a:solidFill>
                  <a:srgbClr val="5F5E5E"/>
                </a:solidFill>
                <a:latin typeface="Arial"/>
              </a:rPr>
              <a:t>      ),</a:t>
            </a:r>
            <a:endParaRPr/>
          </a:p>
          <a:p>
            <a:pPr>
              <a:lnSpc>
                <a:spcPct val="100000"/>
              </a:lnSpc>
            </a:pPr>
            <a:r>
              <a:rPr lang="fr-FR" sz="2400" strike="noStrike">
                <a:solidFill>
                  <a:srgbClr val="5F5E5E"/>
                </a:solidFill>
                <a:latin typeface="Arial"/>
              </a:rPr>
              <a:t>      1.1,</a:t>
            </a:r>
            <a:endParaRPr/>
          </a:p>
          <a:p>
            <a:pPr>
              <a:lnSpc>
                <a:spcPct val="100000"/>
              </a:lnSpc>
            </a:pPr>
            <a:r>
              <a:rPr lang="fr-FR" sz="2400" strike="noStrike">
                <a:solidFill>
                  <a:srgbClr val="5F5E5E"/>
                </a:solidFill>
                <a:latin typeface="Arial"/>
              </a:rPr>
              <a:t>      1.2</a:t>
            </a:r>
            <a:endParaRPr/>
          </a:p>
          <a:p>
            <a:pPr>
              <a:lnSpc>
                <a:spcPct val="100000"/>
              </a:lnSpc>
            </a:pPr>
            <a:r>
              <a:rPr lang="fr-FR" sz="2400" strike="noStrike">
                <a:solidFill>
                  <a:srgbClr val="5F5E5E"/>
                </a:solidFill>
                <a:latin typeface="Arial"/>
              </a:rPr>
              <a:t>)</a:t>
            </a:r>
            <a:endParaRPr/>
          </a:p>
        </p:txBody>
      </p:sp>
      <p:sp>
        <p:nvSpPr>
          <p:cNvPr id="293" name="CustomShape 5"/>
          <p:cNvSpPr/>
          <p:nvPr/>
        </p:nvSpPr>
        <p:spPr>
          <a:xfrm>
            <a:off x="5733720" y="4960440"/>
            <a:ext cx="300420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fr-FR" sz="2000" b="1" strike="noStrike">
                <a:solidFill>
                  <a:srgbClr val="004D6F"/>
                </a:solidFill>
                <a:latin typeface="Arial"/>
              </a:rPr>
              <a:t>Une nouvelle représentation textuelle</a:t>
            </a:r>
            <a:endParaRPr/>
          </a:p>
        </p:txBody>
      </p:sp>
      <p:sp>
        <p:nvSpPr>
          <p:cNvPr id="294" name="TextShape 6"/>
          <p:cNvSpPr txBox="1"/>
          <p:nvPr/>
        </p:nvSpPr>
        <p:spPr>
          <a:xfrm>
            <a:off x="1763640" y="94680"/>
            <a:ext cx="6460560" cy="571320"/>
          </a:xfrm>
          <a:prstGeom prst="rect">
            <a:avLst/>
          </a:prstGeom>
          <a:noFill/>
          <a:ln>
            <a:noFill/>
          </a:ln>
        </p:spPr>
        <p:txBody>
          <a:bodyPr anchor="ctr"/>
          <a:lstStyle/>
          <a:p>
            <a:r>
              <a:rPr lang="fr-FR" sz="2800" b="1">
                <a:solidFill>
                  <a:srgbClr val="4F4D50"/>
                </a:solidFill>
                <a:latin typeface="Arial"/>
              </a:rPr>
              <a:t>Améliorations d'ADTool</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additive="repl">
                                        <p:cTn id="7" dur="500"/>
                                        <p:tgtEl>
                                          <p:spTgt spid="288"/>
                                        </p:tgtEl>
                                      </p:cBhvr>
                                    </p:animEffect>
                                  </p:childTnLst>
                                </p:cTn>
                              </p:par>
                              <p:par>
                                <p:cTn id="8" presetID="10" presetClass="entr" fill="hold" nodeType="withEffect">
                                  <p:stCondLst>
                                    <p:cond delay="0"/>
                                  </p:stCondLst>
                                  <p:childTnLst>
                                    <p:set>
                                      <p:cBhvr>
                                        <p:cTn id="9" dur="1" fill="hold">
                                          <p:stCondLst>
                                            <p:cond delay="0"/>
                                          </p:stCondLst>
                                        </p:cTn>
                                        <p:tgtEl>
                                          <p:spTgt spid="290"/>
                                        </p:tgtEl>
                                        <p:attrNameLst>
                                          <p:attrName>style.visibility</p:attrName>
                                        </p:attrNameLst>
                                      </p:cBhvr>
                                      <p:to>
                                        <p:strVal val="visible"/>
                                      </p:to>
                                    </p:set>
                                    <p:animEffect transition="in" filter="fade">
                                      <p:cBhvr additive="repl">
                                        <p:cTn id="10" dur="500"/>
                                        <p:tgtEl>
                                          <p:spTgt spid="29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nodeType="clickEffect">
                                  <p:stCondLst>
                                    <p:cond delay="0"/>
                                  </p:stCondLst>
                                  <p:childTnLst>
                                    <p:set>
                                      <p:cBhvr>
                                        <p:cTn id="14" dur="1" fill="hold">
                                          <p:stCondLst>
                                            <p:cond delay="0"/>
                                          </p:stCondLst>
                                        </p:cTn>
                                        <p:tgtEl>
                                          <p:spTgt spid="289"/>
                                        </p:tgtEl>
                                        <p:attrNameLst>
                                          <p:attrName>style.visibility</p:attrName>
                                        </p:attrNameLst>
                                      </p:cBhvr>
                                      <p:to>
                                        <p:strVal val="visible"/>
                                      </p:to>
                                    </p:set>
                                    <p:animEffect transition="in" filter="fade">
                                      <p:cBhvr additive="repl">
                                        <p:cTn id="15" dur="500"/>
                                        <p:tgtEl>
                                          <p:spTgt spid="289"/>
                                        </p:tgtEl>
                                      </p:cBhvr>
                                    </p:animEffect>
                                  </p:childTnLst>
                                </p:cTn>
                              </p:par>
                              <p:par>
                                <p:cTn id="16" presetID="10" presetClass="entr" fill="hold" nodeType="withEffect">
                                  <p:stCondLst>
                                    <p:cond delay="0"/>
                                  </p:stCondLst>
                                  <p:childTnLst>
                                    <p:set>
                                      <p:cBhvr>
                                        <p:cTn id="17" dur="1" fill="hold">
                                          <p:stCondLst>
                                            <p:cond delay="0"/>
                                          </p:stCondLst>
                                        </p:cTn>
                                        <p:tgtEl>
                                          <p:spTgt spid="291"/>
                                        </p:tgtEl>
                                        <p:attrNameLst>
                                          <p:attrName>style.visibility</p:attrName>
                                        </p:attrNameLst>
                                      </p:cBhvr>
                                      <p:to>
                                        <p:strVal val="visible"/>
                                      </p:to>
                                    </p:set>
                                    <p:animEffect transition="in" filter="fade">
                                      <p:cBhvr additive="repl">
                                        <p:cTn id="18" dur="500"/>
                                        <p:tgtEl>
                                          <p:spTgt spid="29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fill="hold" nodeType="clickEffect">
                                  <p:stCondLst>
                                    <p:cond delay="0"/>
                                  </p:stCondLst>
                                  <p:childTnLst>
                                    <p:set>
                                      <p:cBhvr>
                                        <p:cTn id="22" dur="1" fill="hold">
                                          <p:stCondLst>
                                            <p:cond delay="0"/>
                                          </p:stCondLst>
                                        </p:cTn>
                                        <p:tgtEl>
                                          <p:spTgt spid="292"/>
                                        </p:tgtEl>
                                        <p:attrNameLst>
                                          <p:attrName>style.visibility</p:attrName>
                                        </p:attrNameLst>
                                      </p:cBhvr>
                                      <p:to>
                                        <p:strVal val="visible"/>
                                      </p:to>
                                    </p:set>
                                    <p:animEffect transition="in" filter="fade">
                                      <p:cBhvr additive="repl">
                                        <p:cTn id="23" dur="500"/>
                                        <p:tgtEl>
                                          <p:spTgt spid="292"/>
                                        </p:tgtEl>
                                      </p:cBhvr>
                                    </p:animEffect>
                                  </p:childTnLst>
                                </p:cTn>
                              </p:par>
                              <p:par>
                                <p:cTn id="24" presetID="10" presetClass="entr" fill="hold" nodeType="withEffect">
                                  <p:stCondLst>
                                    <p:cond delay="0"/>
                                  </p:stCondLst>
                                  <p:childTnLst>
                                    <p:set>
                                      <p:cBhvr>
                                        <p:cTn id="25" dur="1" fill="hold">
                                          <p:stCondLst>
                                            <p:cond delay="0"/>
                                          </p:stCondLst>
                                        </p:cTn>
                                        <p:tgtEl>
                                          <p:spTgt spid="293"/>
                                        </p:tgtEl>
                                        <p:attrNameLst>
                                          <p:attrName>style.visibility</p:attrName>
                                        </p:attrNameLst>
                                      </p:cBhvr>
                                      <p:to>
                                        <p:strVal val="visible"/>
                                      </p:to>
                                    </p:set>
                                    <p:animEffect transition="in" filter="fade">
                                      <p:cBhvr additive="repl">
                                        <p:cTn id="26" dur="50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TextShape 1"/>
          <p:cNvSpPr txBox="1"/>
          <p:nvPr/>
        </p:nvSpPr>
        <p:spPr>
          <a:xfrm>
            <a:off x="715320" y="908640"/>
            <a:ext cx="7508880" cy="575640"/>
          </a:xfrm>
          <a:prstGeom prst="rect">
            <a:avLst/>
          </a:prstGeom>
          <a:noFill/>
          <a:ln>
            <a:noFill/>
          </a:ln>
        </p:spPr>
        <p:txBody>
          <a:bodyPr/>
          <a:lstStyle/>
          <a:p>
            <a:pPr>
              <a:lnSpc>
                <a:spcPct val="100000"/>
              </a:lnSpc>
            </a:pPr>
            <a:r>
              <a:rPr lang="fr-FR" sz="2000" b="1" strike="noStrike">
                <a:solidFill>
                  <a:srgbClr val="004D6F"/>
                </a:solidFill>
                <a:latin typeface="Arial"/>
              </a:rPr>
              <a:t>Des fonctionnalités de base à ajouter à ADTool :</a:t>
            </a:r>
            <a:endParaRPr/>
          </a:p>
        </p:txBody>
      </p:sp>
      <p:sp>
        <p:nvSpPr>
          <p:cNvPr id="296" name="CustomShape 2"/>
          <p:cNvSpPr/>
          <p:nvPr/>
        </p:nvSpPr>
        <p:spPr>
          <a:xfrm>
            <a:off x="5281200" y="2281680"/>
            <a:ext cx="3096000" cy="72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Arial" panose="020B0604020202020204" pitchFamily="34" charset="0"/>
              <a:buChar char="•"/>
            </a:pPr>
            <a:r>
              <a:rPr lang="fr-FR" sz="2400" b="1" strike="noStrike" dirty="0" smtClean="0">
                <a:solidFill>
                  <a:srgbClr val="5F5E5E"/>
                </a:solidFill>
                <a:latin typeface="Arial"/>
              </a:rPr>
              <a:t>Fonction </a:t>
            </a:r>
            <a:r>
              <a:rPr lang="fr-FR" sz="2400" b="1" strike="noStrike" dirty="0">
                <a:solidFill>
                  <a:srgbClr val="5F5E5E"/>
                </a:solidFill>
                <a:latin typeface="Arial"/>
              </a:rPr>
              <a:t>annuler</a:t>
            </a:r>
            <a:endParaRPr dirty="0"/>
          </a:p>
          <a:p>
            <a:pPr>
              <a:lnSpc>
                <a:spcPct val="100000"/>
              </a:lnSpc>
            </a:pPr>
            <a:endParaRPr dirty="0"/>
          </a:p>
        </p:txBody>
      </p:sp>
      <p:sp>
        <p:nvSpPr>
          <p:cNvPr id="297" name="CustomShape 3"/>
          <p:cNvSpPr/>
          <p:nvPr/>
        </p:nvSpPr>
        <p:spPr>
          <a:xfrm>
            <a:off x="5281200" y="3817440"/>
            <a:ext cx="3539272"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Arial" panose="020B0604020202020204" pitchFamily="34" charset="0"/>
              <a:buChar char="•"/>
            </a:pPr>
            <a:r>
              <a:rPr lang="fr-FR" sz="2400" b="1" strike="noStrike" dirty="0" smtClean="0">
                <a:solidFill>
                  <a:srgbClr val="5F5E5E"/>
                </a:solidFill>
                <a:latin typeface="Arial"/>
              </a:rPr>
              <a:t>Fonctions </a:t>
            </a:r>
            <a:r>
              <a:rPr lang="fr-FR" sz="2400" b="1" strike="noStrike" dirty="0">
                <a:solidFill>
                  <a:srgbClr val="5F5E5E"/>
                </a:solidFill>
                <a:latin typeface="Arial"/>
              </a:rPr>
              <a:t>copier/couper/coller</a:t>
            </a:r>
            <a:endParaRPr dirty="0"/>
          </a:p>
          <a:p>
            <a:pPr>
              <a:lnSpc>
                <a:spcPct val="100000"/>
              </a:lnSpc>
            </a:pPr>
            <a:endParaRPr dirty="0"/>
          </a:p>
        </p:txBody>
      </p:sp>
      <p:pic>
        <p:nvPicPr>
          <p:cNvPr id="298" name="Picture 4"/>
          <p:cNvPicPr/>
          <p:nvPr/>
        </p:nvPicPr>
        <p:blipFill>
          <a:blip r:embed="rId2"/>
          <a:stretch/>
        </p:blipFill>
        <p:spPr>
          <a:xfrm>
            <a:off x="680760" y="1521360"/>
            <a:ext cx="4285800" cy="4285800"/>
          </a:xfrm>
          <a:prstGeom prst="rect">
            <a:avLst/>
          </a:prstGeom>
          <a:ln>
            <a:noFill/>
          </a:ln>
        </p:spPr>
      </p:pic>
      <p:sp>
        <p:nvSpPr>
          <p:cNvPr id="299" name="TextShape 4"/>
          <p:cNvSpPr txBox="1"/>
          <p:nvPr/>
        </p:nvSpPr>
        <p:spPr>
          <a:xfrm>
            <a:off x="1763640" y="95040"/>
            <a:ext cx="6460560" cy="571320"/>
          </a:xfrm>
          <a:prstGeom prst="rect">
            <a:avLst/>
          </a:prstGeom>
          <a:noFill/>
          <a:ln>
            <a:noFill/>
          </a:ln>
        </p:spPr>
        <p:txBody>
          <a:bodyPr anchor="ctr"/>
          <a:lstStyle/>
          <a:p>
            <a:r>
              <a:rPr lang="fr-FR" sz="2800" b="1">
                <a:solidFill>
                  <a:srgbClr val="4F4D50"/>
                </a:solidFill>
                <a:latin typeface="Arial"/>
              </a:rPr>
              <a:t>Améliorations d'ADTool</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457200" y="908640"/>
            <a:ext cx="8229240" cy="5544360"/>
          </a:xfrm>
          <a:prstGeom prst="rect">
            <a:avLst/>
          </a:prstGeom>
          <a:noFill/>
          <a:ln>
            <a:noFill/>
          </a:ln>
        </p:spPr>
        <p:txBody>
          <a:bodyPr/>
          <a:lstStyle/>
          <a:p>
            <a:pPr>
              <a:lnSpc>
                <a:spcPct val="100000"/>
              </a:lnSpc>
            </a:pPr>
            <a:endParaRPr dirty="0"/>
          </a:p>
          <a:p>
            <a:pPr>
              <a:lnSpc>
                <a:spcPct val="100000"/>
              </a:lnSpc>
            </a:pPr>
            <a:endParaRPr dirty="0"/>
          </a:p>
          <a:p>
            <a:pPr marL="342900" indent="-342900">
              <a:lnSpc>
                <a:spcPct val="100000"/>
              </a:lnSpc>
              <a:buFont typeface="Arial" panose="020B0604020202020204" pitchFamily="34" charset="0"/>
              <a:buChar char="•"/>
            </a:pPr>
            <a:r>
              <a:rPr lang="fr-FR" sz="2400" b="1" strike="noStrike" dirty="0" smtClean="0">
                <a:solidFill>
                  <a:srgbClr val="004D6F"/>
                </a:solidFill>
                <a:latin typeface="Arial"/>
              </a:rPr>
              <a:t> </a:t>
            </a:r>
            <a:r>
              <a:rPr lang="fr-FR" sz="2400" b="1" strike="noStrike" dirty="0">
                <a:solidFill>
                  <a:srgbClr val="004D6F"/>
                </a:solidFill>
                <a:latin typeface="Arial"/>
              </a:rPr>
              <a:t>Version 0.1 : Paramètre de synthèse</a:t>
            </a:r>
            <a:endParaRPr dirty="0"/>
          </a:p>
          <a:p>
            <a:pPr marL="285750" indent="-285750">
              <a:lnSpc>
                <a:spcPct val="100000"/>
              </a:lnSpc>
              <a:buFont typeface="Arial" panose="020B0604020202020204" pitchFamily="34" charset="0"/>
              <a:buChar char="•"/>
            </a:pPr>
            <a:endParaRPr dirty="0"/>
          </a:p>
          <a:p>
            <a:pPr marL="285750" indent="-285750">
              <a:lnSpc>
                <a:spcPct val="100000"/>
              </a:lnSpc>
              <a:buFont typeface="Arial" panose="020B0604020202020204" pitchFamily="34" charset="0"/>
              <a:buChar char="•"/>
            </a:pPr>
            <a:endParaRPr dirty="0"/>
          </a:p>
          <a:p>
            <a:pPr marL="285750" indent="-285750">
              <a:lnSpc>
                <a:spcPct val="100000"/>
              </a:lnSpc>
              <a:buFont typeface="Arial" panose="020B0604020202020204" pitchFamily="34" charset="0"/>
              <a:buChar char="•"/>
            </a:pPr>
            <a:endParaRPr dirty="0"/>
          </a:p>
          <a:p>
            <a:pPr marL="342900" indent="-342900">
              <a:lnSpc>
                <a:spcPct val="100000"/>
              </a:lnSpc>
              <a:buFont typeface="Arial" panose="020B0604020202020204" pitchFamily="34" charset="0"/>
              <a:buChar char="•"/>
            </a:pPr>
            <a:r>
              <a:rPr lang="fr-FR" sz="2400" b="1" strike="noStrike" dirty="0" smtClean="0">
                <a:solidFill>
                  <a:srgbClr val="004D6F"/>
                </a:solidFill>
                <a:latin typeface="Arial"/>
              </a:rPr>
              <a:t> </a:t>
            </a:r>
            <a:r>
              <a:rPr lang="fr-FR" sz="2400" b="1" strike="noStrike" dirty="0">
                <a:solidFill>
                  <a:srgbClr val="004D6F"/>
                </a:solidFill>
                <a:latin typeface="Arial"/>
              </a:rPr>
              <a:t>Version 0.2 : Filtre</a:t>
            </a:r>
            <a:endParaRPr dirty="0"/>
          </a:p>
          <a:p>
            <a:pPr marL="285750" indent="-285750">
              <a:lnSpc>
                <a:spcPct val="100000"/>
              </a:lnSpc>
              <a:buFont typeface="Arial" panose="020B0604020202020204" pitchFamily="34" charset="0"/>
              <a:buChar char="•"/>
            </a:pPr>
            <a:endParaRPr dirty="0"/>
          </a:p>
          <a:p>
            <a:pPr marL="285750" indent="-285750">
              <a:lnSpc>
                <a:spcPct val="100000"/>
              </a:lnSpc>
              <a:buFont typeface="Arial" panose="020B0604020202020204" pitchFamily="34" charset="0"/>
              <a:buChar char="•"/>
            </a:pPr>
            <a:endParaRPr dirty="0"/>
          </a:p>
          <a:p>
            <a:pPr marL="285750" indent="-285750">
              <a:lnSpc>
                <a:spcPct val="100000"/>
              </a:lnSpc>
              <a:buFont typeface="Arial" panose="020B0604020202020204" pitchFamily="34" charset="0"/>
              <a:buChar char="•"/>
            </a:pPr>
            <a:endParaRPr dirty="0"/>
          </a:p>
          <a:p>
            <a:pPr marL="342900" indent="-342900">
              <a:lnSpc>
                <a:spcPct val="100000"/>
              </a:lnSpc>
              <a:buFont typeface="Arial" panose="020B0604020202020204" pitchFamily="34" charset="0"/>
              <a:buChar char="•"/>
            </a:pPr>
            <a:r>
              <a:rPr lang="fr-FR" sz="2400" b="1" strike="noStrike" dirty="0" smtClean="0">
                <a:solidFill>
                  <a:srgbClr val="004D6F"/>
                </a:solidFill>
                <a:latin typeface="Arial"/>
              </a:rPr>
              <a:t> </a:t>
            </a:r>
            <a:r>
              <a:rPr lang="fr-FR" sz="2400" b="1" strike="noStrike" dirty="0">
                <a:solidFill>
                  <a:srgbClr val="004D6F"/>
                </a:solidFill>
                <a:latin typeface="Arial"/>
              </a:rPr>
              <a:t>Version 1.0 : Optimiseur</a:t>
            </a:r>
            <a:endParaRPr dirty="0"/>
          </a:p>
        </p:txBody>
      </p:sp>
      <p:sp>
        <p:nvSpPr>
          <p:cNvPr id="301" name="TextShape 2"/>
          <p:cNvSpPr txBox="1"/>
          <p:nvPr/>
        </p:nvSpPr>
        <p:spPr>
          <a:xfrm>
            <a:off x="1763640" y="95040"/>
            <a:ext cx="6460560" cy="571320"/>
          </a:xfrm>
          <a:prstGeom prst="rect">
            <a:avLst/>
          </a:prstGeom>
          <a:noFill/>
          <a:ln>
            <a:noFill/>
          </a:ln>
        </p:spPr>
        <p:txBody>
          <a:bodyPr anchor="ctr"/>
          <a:lstStyle/>
          <a:p>
            <a:r>
              <a:rPr lang="fr-FR" sz="2800" b="1">
                <a:solidFill>
                  <a:srgbClr val="4F4D50"/>
                </a:solidFill>
                <a:latin typeface="Arial"/>
              </a:rPr>
              <a:t>Organisation</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TextShape 1"/>
          <p:cNvSpPr txBox="1"/>
          <p:nvPr/>
        </p:nvSpPr>
        <p:spPr>
          <a:xfrm>
            <a:off x="1763640" y="92160"/>
            <a:ext cx="6460560" cy="571320"/>
          </a:xfrm>
          <a:prstGeom prst="rect">
            <a:avLst/>
          </a:prstGeom>
          <a:noFill/>
          <a:ln>
            <a:noFill/>
          </a:ln>
        </p:spPr>
        <p:txBody>
          <a:bodyPr anchor="ctr"/>
          <a:lstStyle/>
          <a:p>
            <a:pPr>
              <a:lnSpc>
                <a:spcPct val="100000"/>
              </a:lnSpc>
            </a:pPr>
            <a:r>
              <a:rPr lang="fr-FR" sz="2800" b="1" strike="noStrike">
                <a:solidFill>
                  <a:srgbClr val="4F4D50"/>
                </a:solidFill>
                <a:latin typeface="Arial"/>
              </a:rPr>
              <a:t>Gestion de projet</a:t>
            </a:r>
            <a:endParaRPr/>
          </a:p>
        </p:txBody>
      </p:sp>
      <p:sp>
        <p:nvSpPr>
          <p:cNvPr id="303" name="TextShape 2"/>
          <p:cNvSpPr txBox="1"/>
          <p:nvPr/>
        </p:nvSpPr>
        <p:spPr>
          <a:xfrm>
            <a:off x="457200" y="908640"/>
            <a:ext cx="8229240" cy="5544360"/>
          </a:xfrm>
          <a:prstGeom prst="rect">
            <a:avLst/>
          </a:prstGeom>
          <a:noFill/>
          <a:ln>
            <a:noFill/>
          </a:ln>
        </p:spPr>
        <p:txBody>
          <a:bodyPr/>
          <a:lstStyle/>
          <a:p>
            <a:pPr>
              <a:lnSpc>
                <a:spcPct val="100000"/>
              </a:lnSpc>
            </a:pPr>
            <a:endParaRPr/>
          </a:p>
          <a:p>
            <a:pPr>
              <a:lnSpc>
                <a:spcPct val="100000"/>
              </a:lnSpc>
            </a:pPr>
            <a:r>
              <a:rPr lang="fr-FR" sz="2000" b="1" strike="noStrike">
                <a:solidFill>
                  <a:srgbClr val="004D6F"/>
                </a:solidFill>
                <a:latin typeface="Arial"/>
              </a:rPr>
              <a:t>Méthode SCRUM</a:t>
            </a:r>
            <a:endParaRPr/>
          </a:p>
        </p:txBody>
      </p:sp>
      <p:pic>
        <p:nvPicPr>
          <p:cNvPr id="304" name="Image 4"/>
          <p:cNvPicPr/>
          <p:nvPr/>
        </p:nvPicPr>
        <p:blipFill>
          <a:blip r:embed="rId3"/>
          <a:stretch/>
        </p:blipFill>
        <p:spPr>
          <a:xfrm>
            <a:off x="1857240" y="1709280"/>
            <a:ext cx="5428800" cy="39430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TextShape 1"/>
          <p:cNvSpPr txBox="1"/>
          <p:nvPr/>
        </p:nvSpPr>
        <p:spPr>
          <a:xfrm>
            <a:off x="457200" y="908640"/>
            <a:ext cx="8229240" cy="5544360"/>
          </a:xfrm>
          <a:prstGeom prst="rect">
            <a:avLst/>
          </a:prstGeom>
          <a:noFill/>
          <a:ln>
            <a:noFill/>
          </a:ln>
        </p:spPr>
        <p:txBody>
          <a:bodyPr/>
          <a:lstStyle/>
          <a:p>
            <a:pPr>
              <a:lnSpc>
                <a:spcPct val="100000"/>
              </a:lnSpc>
            </a:pPr>
            <a:endParaRPr dirty="0"/>
          </a:p>
          <a:p>
            <a:pPr>
              <a:lnSpc>
                <a:spcPct val="100000"/>
              </a:lnSpc>
            </a:pPr>
            <a:endParaRPr dirty="0"/>
          </a:p>
          <a:p>
            <a:pPr>
              <a:lnSpc>
                <a:spcPct val="100000"/>
              </a:lnSpc>
            </a:pPr>
            <a:endParaRPr dirty="0"/>
          </a:p>
          <a:p>
            <a:pPr marL="342900" indent="-342900">
              <a:lnSpc>
                <a:spcPct val="100000"/>
              </a:lnSpc>
              <a:buFont typeface="Arial" panose="020B0604020202020204" pitchFamily="34" charset="0"/>
              <a:buChar char="•"/>
            </a:pPr>
            <a:r>
              <a:rPr lang="fr-FR" sz="2400" b="1" strike="noStrike" dirty="0" smtClean="0">
                <a:solidFill>
                  <a:srgbClr val="004D6F"/>
                </a:solidFill>
                <a:latin typeface="Arial"/>
              </a:rPr>
              <a:t> </a:t>
            </a:r>
            <a:r>
              <a:rPr lang="fr-FR" sz="2400" b="1" strike="noStrike" dirty="0">
                <a:solidFill>
                  <a:srgbClr val="004D6F"/>
                </a:solidFill>
                <a:latin typeface="Arial"/>
              </a:rPr>
              <a:t>Se remettre en cause</a:t>
            </a:r>
            <a:endParaRPr dirty="0"/>
          </a:p>
          <a:p>
            <a:pPr marL="285750" indent="-285750">
              <a:lnSpc>
                <a:spcPct val="100000"/>
              </a:lnSpc>
              <a:buFont typeface="Arial" panose="020B0604020202020204" pitchFamily="34" charset="0"/>
              <a:buChar char="•"/>
            </a:pPr>
            <a:endParaRPr dirty="0"/>
          </a:p>
          <a:p>
            <a:pPr marL="285750" indent="-285750">
              <a:lnSpc>
                <a:spcPct val="100000"/>
              </a:lnSpc>
              <a:buFont typeface="Arial" panose="020B0604020202020204" pitchFamily="34" charset="0"/>
              <a:buChar char="•"/>
            </a:pPr>
            <a:endParaRPr dirty="0"/>
          </a:p>
          <a:p>
            <a:pPr marL="342900" indent="-342900">
              <a:lnSpc>
                <a:spcPct val="100000"/>
              </a:lnSpc>
              <a:buFont typeface="Arial" panose="020B0604020202020204" pitchFamily="34" charset="0"/>
              <a:buChar char="•"/>
            </a:pPr>
            <a:r>
              <a:rPr lang="fr-FR" sz="2400" b="1" strike="noStrike" dirty="0" smtClean="0">
                <a:solidFill>
                  <a:srgbClr val="004D6F"/>
                </a:solidFill>
                <a:latin typeface="Arial"/>
              </a:rPr>
              <a:t> </a:t>
            </a:r>
            <a:r>
              <a:rPr lang="fr-FR" sz="2400" b="1" strike="noStrike" dirty="0">
                <a:solidFill>
                  <a:srgbClr val="004D6F"/>
                </a:solidFill>
                <a:latin typeface="Arial"/>
              </a:rPr>
              <a:t>Améliorations</a:t>
            </a:r>
            <a:endParaRPr dirty="0"/>
          </a:p>
        </p:txBody>
      </p:sp>
      <p:sp>
        <p:nvSpPr>
          <p:cNvPr id="306" name="TextShape 2"/>
          <p:cNvSpPr txBox="1"/>
          <p:nvPr/>
        </p:nvSpPr>
        <p:spPr>
          <a:xfrm>
            <a:off x="2700360" y="6597720"/>
            <a:ext cx="5327280" cy="215640"/>
          </a:xfrm>
          <a:prstGeom prst="rect">
            <a:avLst/>
          </a:prstGeom>
          <a:noFill/>
          <a:ln>
            <a:noFill/>
          </a:ln>
        </p:spPr>
        <p:txBody>
          <a:bodyPr/>
          <a:lstStyle/>
          <a:p>
            <a:endParaRPr/>
          </a:p>
        </p:txBody>
      </p:sp>
      <p:sp>
        <p:nvSpPr>
          <p:cNvPr id="307" name="TextShape 3"/>
          <p:cNvSpPr txBox="1"/>
          <p:nvPr/>
        </p:nvSpPr>
        <p:spPr>
          <a:xfrm>
            <a:off x="1763640" y="95040"/>
            <a:ext cx="6460560" cy="571320"/>
          </a:xfrm>
          <a:prstGeom prst="rect">
            <a:avLst/>
          </a:prstGeom>
          <a:noFill/>
          <a:ln>
            <a:noFill/>
          </a:ln>
        </p:spPr>
        <p:txBody>
          <a:bodyPr anchor="ctr"/>
          <a:lstStyle/>
          <a:p>
            <a:r>
              <a:rPr lang="fr-FR" sz="2800" b="1">
                <a:solidFill>
                  <a:srgbClr val="4F4D50"/>
                </a:solidFill>
                <a:latin typeface="Arial"/>
              </a:rPr>
              <a:t>Amélioration continue</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Shape 1"/>
          <p:cNvSpPr txBox="1"/>
          <p:nvPr/>
        </p:nvSpPr>
        <p:spPr>
          <a:xfrm>
            <a:off x="1763640" y="92160"/>
            <a:ext cx="6460560" cy="571320"/>
          </a:xfrm>
          <a:prstGeom prst="rect">
            <a:avLst/>
          </a:prstGeom>
          <a:noFill/>
          <a:ln>
            <a:noFill/>
          </a:ln>
        </p:spPr>
        <p:txBody>
          <a:bodyPr anchor="ctr"/>
          <a:lstStyle/>
          <a:p>
            <a:pPr>
              <a:lnSpc>
                <a:spcPct val="100000"/>
              </a:lnSpc>
            </a:pPr>
            <a:r>
              <a:rPr lang="fr-FR" sz="2800" b="1" strike="noStrike">
                <a:solidFill>
                  <a:srgbClr val="4F4D50"/>
                </a:solidFill>
                <a:latin typeface="Arial"/>
              </a:rPr>
              <a:t>Conclusion</a:t>
            </a:r>
            <a:endParaRPr/>
          </a:p>
        </p:txBody>
      </p:sp>
      <p:sp>
        <p:nvSpPr>
          <p:cNvPr id="309" name="TextShape 2"/>
          <p:cNvSpPr txBox="1"/>
          <p:nvPr/>
        </p:nvSpPr>
        <p:spPr>
          <a:xfrm>
            <a:off x="457200" y="908640"/>
            <a:ext cx="8229240" cy="5544360"/>
          </a:xfrm>
          <a:prstGeom prst="rect">
            <a:avLst/>
          </a:prstGeom>
          <a:noFill/>
          <a:ln>
            <a:noFill/>
          </a:ln>
        </p:spPr>
        <p:txBody>
          <a:bodyPr/>
          <a:lstStyle/>
          <a:p>
            <a:pPr>
              <a:lnSpc>
                <a:spcPct val="100000"/>
              </a:lnSpc>
            </a:pPr>
            <a:endParaRPr dirty="0"/>
          </a:p>
          <a:p>
            <a:pPr algn="ctr">
              <a:lnSpc>
                <a:spcPct val="100000"/>
              </a:lnSpc>
            </a:pPr>
            <a:endParaRPr dirty="0"/>
          </a:p>
          <a:p>
            <a:pPr algn="ctr">
              <a:lnSpc>
                <a:spcPct val="100000"/>
              </a:lnSpc>
            </a:pPr>
            <a:endParaRPr dirty="0"/>
          </a:p>
          <a:p>
            <a:pPr algn="ctr">
              <a:lnSpc>
                <a:spcPct val="100000"/>
              </a:lnSpc>
            </a:pPr>
            <a:r>
              <a:rPr lang="fr-FR" sz="3200" b="1" strike="noStrike" dirty="0">
                <a:solidFill>
                  <a:srgbClr val="004D6F"/>
                </a:solidFill>
                <a:latin typeface="Arial"/>
              </a:rPr>
              <a:t>Place à la réalisation !</a:t>
            </a:r>
            <a:endParaRPr dirty="0"/>
          </a:p>
          <a:p>
            <a:pPr algn="ctr">
              <a:lnSpc>
                <a:spcPct val="100000"/>
              </a:lnSpc>
            </a:pPr>
            <a:endParaRPr dirty="0"/>
          </a:p>
          <a:p>
            <a:pPr algn="ctr">
              <a:lnSpc>
                <a:spcPct val="100000"/>
              </a:lnSpc>
            </a:pPr>
            <a:endParaRPr dirty="0"/>
          </a:p>
          <a:p>
            <a:pPr algn="ctr">
              <a:lnSpc>
                <a:spcPct val="100000"/>
              </a:lnSpc>
            </a:pPr>
            <a:r>
              <a:rPr lang="fr-FR" sz="3600" b="1" strike="noStrike" dirty="0">
                <a:solidFill>
                  <a:srgbClr val="004D6F"/>
                </a:solidFill>
                <a:latin typeface="Arial"/>
              </a:rPr>
              <a:t>Des questions ?</a:t>
            </a:r>
            <a:endParaRPr dirty="0"/>
          </a:p>
          <a:p>
            <a:pPr>
              <a:lnSpc>
                <a:spcPct val="100000"/>
              </a:lnSpc>
            </a:pP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Espace réservé du contenu 4"/>
          <p:cNvPicPr/>
          <p:nvPr/>
        </p:nvPicPr>
        <p:blipFill>
          <a:blip r:embed="rId3"/>
          <a:stretch/>
        </p:blipFill>
        <p:spPr>
          <a:xfrm>
            <a:off x="467640" y="1989000"/>
            <a:ext cx="8261280" cy="3797640"/>
          </a:xfrm>
          <a:prstGeom prst="rect">
            <a:avLst/>
          </a:prstGeom>
          <a:ln>
            <a:noFill/>
          </a:ln>
        </p:spPr>
      </p:pic>
      <p:sp>
        <p:nvSpPr>
          <p:cNvPr id="193" name="CustomShape 1"/>
          <p:cNvSpPr/>
          <p:nvPr/>
        </p:nvSpPr>
        <p:spPr>
          <a:xfrm>
            <a:off x="323640" y="908640"/>
            <a:ext cx="8568720" cy="66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a:solidFill>
                  <a:srgbClr val="004D6F"/>
                </a:solidFill>
                <a:latin typeface="Arial"/>
              </a:rPr>
              <a:t>À l’origine : les arbres de défaillance</a:t>
            </a:r>
            <a:endParaRPr/>
          </a:p>
          <a:p>
            <a:pPr>
              <a:lnSpc>
                <a:spcPct val="100000"/>
              </a:lnSpc>
            </a:pPr>
            <a:endParaRPr/>
          </a:p>
        </p:txBody>
      </p:sp>
      <p:sp>
        <p:nvSpPr>
          <p:cNvPr id="194" name="TextShape 2"/>
          <p:cNvSpPr txBox="1"/>
          <p:nvPr/>
        </p:nvSpPr>
        <p:spPr>
          <a:xfrm>
            <a:off x="1763640" y="92880"/>
            <a:ext cx="6460560" cy="571320"/>
          </a:xfrm>
          <a:prstGeom prst="rect">
            <a:avLst/>
          </a:prstGeom>
          <a:noFill/>
          <a:ln>
            <a:noFill/>
          </a:ln>
        </p:spPr>
        <p:txBody>
          <a:bodyPr anchor="ctr"/>
          <a:lstStyle/>
          <a:p>
            <a:r>
              <a:rPr lang="fr-FR" sz="2800" b="1">
                <a:solidFill>
                  <a:srgbClr val="4F4D50"/>
                </a:solidFill>
                <a:latin typeface="Arial"/>
              </a:rPr>
              <a:t>État de l'art</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457200" y="908640"/>
            <a:ext cx="8229240" cy="5544360"/>
          </a:xfrm>
          <a:prstGeom prst="rect">
            <a:avLst/>
          </a:prstGeom>
          <a:noFill/>
          <a:ln>
            <a:noFill/>
          </a:ln>
        </p:spPr>
        <p:txBody>
          <a:bodyPr/>
          <a:lstStyle/>
          <a:p>
            <a:pPr>
              <a:lnSpc>
                <a:spcPct val="100000"/>
              </a:lnSpc>
            </a:pPr>
            <a:r>
              <a:rPr lang="fr-FR" sz="2000" b="1" strike="noStrike">
                <a:solidFill>
                  <a:srgbClr val="004D6F"/>
                </a:solidFill>
                <a:latin typeface="Arial"/>
              </a:rPr>
              <a:t>1999 : Bruce Schneier introduit les arbres d’attaque</a:t>
            </a:r>
            <a:endParaRPr/>
          </a:p>
        </p:txBody>
      </p:sp>
      <p:sp>
        <p:nvSpPr>
          <p:cNvPr id="196" name="CustomShape 2"/>
          <p:cNvSpPr/>
          <p:nvPr/>
        </p:nvSpPr>
        <p:spPr>
          <a:xfrm>
            <a:off x="3204000" y="1556640"/>
            <a:ext cx="1728000" cy="863640"/>
          </a:xfrm>
          <a:prstGeom prst="ellipse">
            <a:avLst/>
          </a:prstGeom>
          <a:solidFill>
            <a:schemeClr val="bg1"/>
          </a:solidFill>
          <a:ln>
            <a:solidFill>
              <a:schemeClr val="accent5"/>
            </a:solidFill>
            <a:round/>
          </a:ln>
        </p:spPr>
        <p:style>
          <a:lnRef idx="2">
            <a:schemeClr val="accent1">
              <a:shade val="50000"/>
            </a:schemeClr>
          </a:lnRef>
          <a:fillRef idx="1">
            <a:schemeClr val="accent1"/>
          </a:fillRef>
          <a:effectRef idx="0">
            <a:schemeClr val="accent1"/>
          </a:effectRef>
          <a:fontRef idx="minor"/>
        </p:style>
      </p:sp>
      <p:sp>
        <p:nvSpPr>
          <p:cNvPr id="197" name="CustomShape 3"/>
          <p:cNvSpPr/>
          <p:nvPr/>
        </p:nvSpPr>
        <p:spPr>
          <a:xfrm>
            <a:off x="3204000" y="1989000"/>
            <a:ext cx="1728000" cy="369000"/>
          </a:xfrm>
          <a:prstGeom prst="rect">
            <a:avLst/>
          </a:prstGeom>
          <a:noFill/>
          <a:ln>
            <a:noFill/>
          </a:ln>
        </p:spPr>
        <p:style>
          <a:lnRef idx="0">
            <a:scrgbClr r="0" g="0" b="0"/>
          </a:lnRef>
          <a:fillRef idx="0">
            <a:scrgbClr r="0" g="0" b="0"/>
          </a:fillRef>
          <a:effectRef idx="0">
            <a:scrgbClr r="0" g="0" b="0"/>
          </a:effectRef>
          <a:fontRef idx="minor"/>
        </p:style>
      </p:sp>
      <p:sp>
        <p:nvSpPr>
          <p:cNvPr id="198" name="CustomShape 4"/>
          <p:cNvSpPr/>
          <p:nvPr/>
        </p:nvSpPr>
        <p:spPr>
          <a:xfrm>
            <a:off x="3517560" y="1665720"/>
            <a:ext cx="12956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trike="noStrike">
                <a:solidFill>
                  <a:srgbClr val="5F5E5E"/>
                </a:solidFill>
                <a:latin typeface="Arial"/>
              </a:rPr>
              <a:t>Paralyser le STAR</a:t>
            </a:r>
            <a:endParaRPr/>
          </a:p>
        </p:txBody>
      </p:sp>
      <p:sp>
        <p:nvSpPr>
          <p:cNvPr id="199" name="CustomShape 5"/>
          <p:cNvSpPr/>
          <p:nvPr/>
        </p:nvSpPr>
        <p:spPr>
          <a:xfrm>
            <a:off x="971640" y="2997000"/>
            <a:ext cx="1728000" cy="863640"/>
          </a:xfrm>
          <a:prstGeom prst="ellipse">
            <a:avLst/>
          </a:prstGeom>
          <a:solidFill>
            <a:schemeClr val="bg1"/>
          </a:solidFill>
          <a:ln>
            <a:solidFill>
              <a:schemeClr val="accent5"/>
            </a:solidFill>
            <a:round/>
          </a:ln>
        </p:spPr>
        <p:style>
          <a:lnRef idx="2">
            <a:schemeClr val="accent1">
              <a:shade val="50000"/>
            </a:schemeClr>
          </a:lnRef>
          <a:fillRef idx="1">
            <a:schemeClr val="accent1"/>
          </a:fillRef>
          <a:effectRef idx="0">
            <a:schemeClr val="accent1"/>
          </a:effectRef>
          <a:fontRef idx="minor"/>
        </p:style>
      </p:sp>
      <p:sp>
        <p:nvSpPr>
          <p:cNvPr id="200" name="CustomShape 6"/>
          <p:cNvSpPr/>
          <p:nvPr/>
        </p:nvSpPr>
        <p:spPr>
          <a:xfrm>
            <a:off x="3204000" y="2997000"/>
            <a:ext cx="1728000" cy="863640"/>
          </a:xfrm>
          <a:prstGeom prst="ellipse">
            <a:avLst/>
          </a:prstGeom>
          <a:solidFill>
            <a:schemeClr val="bg1"/>
          </a:solidFill>
          <a:ln>
            <a:solidFill>
              <a:schemeClr val="accent5"/>
            </a:solidFill>
            <a:round/>
          </a:ln>
        </p:spPr>
        <p:style>
          <a:lnRef idx="2">
            <a:schemeClr val="accent1">
              <a:shade val="50000"/>
            </a:schemeClr>
          </a:lnRef>
          <a:fillRef idx="1">
            <a:schemeClr val="accent1"/>
          </a:fillRef>
          <a:effectRef idx="0">
            <a:schemeClr val="accent1"/>
          </a:effectRef>
          <a:fontRef idx="minor"/>
        </p:style>
      </p:sp>
      <p:sp>
        <p:nvSpPr>
          <p:cNvPr id="201" name="CustomShape 7"/>
          <p:cNvSpPr/>
          <p:nvPr/>
        </p:nvSpPr>
        <p:spPr>
          <a:xfrm>
            <a:off x="5436000" y="2997000"/>
            <a:ext cx="2448000" cy="863640"/>
          </a:xfrm>
          <a:prstGeom prst="ellipse">
            <a:avLst/>
          </a:prstGeom>
          <a:solidFill>
            <a:schemeClr val="bg1"/>
          </a:solidFill>
          <a:ln>
            <a:solidFill>
              <a:schemeClr val="accent5"/>
            </a:solidFill>
            <a:round/>
          </a:ln>
        </p:spPr>
        <p:style>
          <a:lnRef idx="2">
            <a:schemeClr val="accent1">
              <a:shade val="50000"/>
            </a:schemeClr>
          </a:lnRef>
          <a:fillRef idx="1">
            <a:schemeClr val="accent1"/>
          </a:fillRef>
          <a:effectRef idx="0">
            <a:schemeClr val="accent1"/>
          </a:effectRef>
          <a:fontRef idx="minor"/>
        </p:style>
      </p:sp>
      <p:sp>
        <p:nvSpPr>
          <p:cNvPr id="202" name="CustomShape 8"/>
          <p:cNvSpPr/>
          <p:nvPr/>
        </p:nvSpPr>
        <p:spPr>
          <a:xfrm>
            <a:off x="6911640" y="4603680"/>
            <a:ext cx="1728000" cy="863640"/>
          </a:xfrm>
          <a:prstGeom prst="ellipse">
            <a:avLst/>
          </a:prstGeom>
          <a:solidFill>
            <a:schemeClr val="bg1"/>
          </a:solidFill>
          <a:ln>
            <a:solidFill>
              <a:schemeClr val="accent5"/>
            </a:solidFill>
            <a:round/>
          </a:ln>
        </p:spPr>
        <p:style>
          <a:lnRef idx="2">
            <a:schemeClr val="accent1">
              <a:shade val="50000"/>
            </a:schemeClr>
          </a:lnRef>
          <a:fillRef idx="1">
            <a:schemeClr val="accent1"/>
          </a:fillRef>
          <a:effectRef idx="0">
            <a:schemeClr val="accent1"/>
          </a:effectRef>
          <a:fontRef idx="minor"/>
        </p:style>
      </p:sp>
      <p:sp>
        <p:nvSpPr>
          <p:cNvPr id="203" name="CustomShape 9"/>
          <p:cNvSpPr/>
          <p:nvPr/>
        </p:nvSpPr>
        <p:spPr>
          <a:xfrm>
            <a:off x="4805640" y="4603680"/>
            <a:ext cx="1728000" cy="863640"/>
          </a:xfrm>
          <a:prstGeom prst="ellipse">
            <a:avLst/>
          </a:prstGeom>
          <a:solidFill>
            <a:schemeClr val="bg1"/>
          </a:solidFill>
          <a:ln>
            <a:solidFill>
              <a:schemeClr val="accent5"/>
            </a:solidFill>
            <a:round/>
          </a:ln>
        </p:spPr>
        <p:style>
          <a:lnRef idx="2">
            <a:schemeClr val="accent1">
              <a:shade val="50000"/>
            </a:schemeClr>
          </a:lnRef>
          <a:fillRef idx="1">
            <a:schemeClr val="accent1"/>
          </a:fillRef>
          <a:effectRef idx="0">
            <a:schemeClr val="accent1"/>
          </a:effectRef>
          <a:fontRef idx="minor"/>
        </p:style>
      </p:sp>
      <p:sp>
        <p:nvSpPr>
          <p:cNvPr id="204" name="CustomShape 10"/>
          <p:cNvSpPr/>
          <p:nvPr/>
        </p:nvSpPr>
        <p:spPr>
          <a:xfrm>
            <a:off x="1238040" y="3105720"/>
            <a:ext cx="12956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trike="noStrike">
                <a:solidFill>
                  <a:srgbClr val="5F5E5E"/>
                </a:solidFill>
                <a:latin typeface="Arial"/>
              </a:rPr>
              <a:t>Couper l’électricité</a:t>
            </a:r>
            <a:endParaRPr/>
          </a:p>
        </p:txBody>
      </p:sp>
      <p:sp>
        <p:nvSpPr>
          <p:cNvPr id="205" name="CustomShape 11"/>
          <p:cNvSpPr/>
          <p:nvPr/>
        </p:nvSpPr>
        <p:spPr>
          <a:xfrm>
            <a:off x="3602160" y="3105720"/>
            <a:ext cx="112608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trike="noStrike">
                <a:solidFill>
                  <a:srgbClr val="5F5E5E"/>
                </a:solidFill>
                <a:latin typeface="Arial"/>
              </a:rPr>
              <a:t>Bloquer les rues</a:t>
            </a:r>
            <a:endParaRPr/>
          </a:p>
        </p:txBody>
      </p:sp>
      <p:sp>
        <p:nvSpPr>
          <p:cNvPr id="206" name="CustomShape 12"/>
          <p:cNvSpPr/>
          <p:nvPr/>
        </p:nvSpPr>
        <p:spPr>
          <a:xfrm>
            <a:off x="5796000" y="3105720"/>
            <a:ext cx="20880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trike="noStrike">
                <a:solidFill>
                  <a:srgbClr val="5F5E5E"/>
                </a:solidFill>
                <a:latin typeface="Arial"/>
              </a:rPr>
              <a:t>Bloquer le réseau informatique</a:t>
            </a:r>
            <a:endParaRPr/>
          </a:p>
        </p:txBody>
      </p:sp>
      <p:sp>
        <p:nvSpPr>
          <p:cNvPr id="207" name="CustomShape 13"/>
          <p:cNvSpPr/>
          <p:nvPr/>
        </p:nvSpPr>
        <p:spPr>
          <a:xfrm>
            <a:off x="5112000" y="4690080"/>
            <a:ext cx="13676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trike="noStrike">
                <a:solidFill>
                  <a:srgbClr val="5F5E5E"/>
                </a:solidFill>
                <a:latin typeface="Arial"/>
              </a:rPr>
              <a:t>Pirater le réseau</a:t>
            </a:r>
            <a:endParaRPr/>
          </a:p>
        </p:txBody>
      </p:sp>
      <p:sp>
        <p:nvSpPr>
          <p:cNvPr id="208" name="CustomShape 14"/>
          <p:cNvSpPr/>
          <p:nvPr/>
        </p:nvSpPr>
        <p:spPr>
          <a:xfrm>
            <a:off x="7207560" y="4725000"/>
            <a:ext cx="12956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trike="noStrike">
                <a:solidFill>
                  <a:srgbClr val="5F5E5E"/>
                </a:solidFill>
                <a:latin typeface="Arial"/>
              </a:rPr>
              <a:t>Couper le système</a:t>
            </a:r>
            <a:endParaRPr/>
          </a:p>
        </p:txBody>
      </p:sp>
      <p:sp>
        <p:nvSpPr>
          <p:cNvPr id="209" name="Line 15"/>
          <p:cNvSpPr/>
          <p:nvPr/>
        </p:nvSpPr>
        <p:spPr>
          <a:xfrm flipH="1">
            <a:off x="1835640" y="2311920"/>
            <a:ext cx="1681560" cy="684720"/>
          </a:xfrm>
          <a:prstGeom prst="line">
            <a:avLst/>
          </a:prstGeom>
          <a:ln>
            <a:solidFill>
              <a:srgbClr val="5C5B5B"/>
            </a:solidFill>
            <a:round/>
          </a:ln>
        </p:spPr>
      </p:sp>
      <p:sp>
        <p:nvSpPr>
          <p:cNvPr id="210" name="Line 16"/>
          <p:cNvSpPr/>
          <p:nvPr/>
        </p:nvSpPr>
        <p:spPr>
          <a:xfrm>
            <a:off x="4067640" y="2420640"/>
            <a:ext cx="0" cy="576000"/>
          </a:xfrm>
          <a:prstGeom prst="line">
            <a:avLst/>
          </a:prstGeom>
          <a:ln>
            <a:solidFill>
              <a:srgbClr val="5C5B5B"/>
            </a:solidFill>
            <a:round/>
          </a:ln>
        </p:spPr>
      </p:sp>
      <p:sp>
        <p:nvSpPr>
          <p:cNvPr id="211" name="Line 17"/>
          <p:cNvSpPr/>
          <p:nvPr/>
        </p:nvSpPr>
        <p:spPr>
          <a:xfrm>
            <a:off x="4678920" y="2294280"/>
            <a:ext cx="1981080" cy="702360"/>
          </a:xfrm>
          <a:prstGeom prst="line">
            <a:avLst/>
          </a:prstGeom>
          <a:ln>
            <a:solidFill>
              <a:srgbClr val="5C5B5B"/>
            </a:solidFill>
            <a:round/>
          </a:ln>
        </p:spPr>
      </p:sp>
      <p:sp>
        <p:nvSpPr>
          <p:cNvPr id="212" name="Line 18"/>
          <p:cNvSpPr/>
          <p:nvPr/>
        </p:nvSpPr>
        <p:spPr>
          <a:xfrm flipH="1">
            <a:off x="5669280" y="3861000"/>
            <a:ext cx="990720" cy="742680"/>
          </a:xfrm>
          <a:prstGeom prst="line">
            <a:avLst/>
          </a:prstGeom>
          <a:ln>
            <a:solidFill>
              <a:srgbClr val="5C5B5B"/>
            </a:solidFill>
            <a:round/>
          </a:ln>
        </p:spPr>
      </p:sp>
      <p:sp>
        <p:nvSpPr>
          <p:cNvPr id="213" name="Line 19"/>
          <p:cNvSpPr/>
          <p:nvPr/>
        </p:nvSpPr>
        <p:spPr>
          <a:xfrm>
            <a:off x="6660000" y="3861000"/>
            <a:ext cx="1115640" cy="742680"/>
          </a:xfrm>
          <a:prstGeom prst="line">
            <a:avLst/>
          </a:prstGeom>
          <a:ln>
            <a:solidFill>
              <a:srgbClr val="5C5B5B"/>
            </a:solidFill>
            <a:round/>
          </a:ln>
        </p:spPr>
      </p:sp>
      <p:sp>
        <p:nvSpPr>
          <p:cNvPr id="214" name="Line 20"/>
          <p:cNvSpPr/>
          <p:nvPr/>
        </p:nvSpPr>
        <p:spPr>
          <a:xfrm>
            <a:off x="6164640" y="4232160"/>
            <a:ext cx="1053360" cy="0"/>
          </a:xfrm>
          <a:prstGeom prst="line">
            <a:avLst/>
          </a:prstGeom>
          <a:ln>
            <a:solidFill>
              <a:srgbClr val="5C5B5B"/>
            </a:solidFill>
            <a:round/>
          </a:ln>
        </p:spPr>
      </p:sp>
      <p:sp>
        <p:nvSpPr>
          <p:cNvPr id="215" name="TextShape 21"/>
          <p:cNvSpPr txBox="1"/>
          <p:nvPr/>
        </p:nvSpPr>
        <p:spPr>
          <a:xfrm>
            <a:off x="1763640" y="93240"/>
            <a:ext cx="6460560" cy="571320"/>
          </a:xfrm>
          <a:prstGeom prst="rect">
            <a:avLst/>
          </a:prstGeom>
          <a:noFill/>
          <a:ln>
            <a:noFill/>
          </a:ln>
        </p:spPr>
        <p:txBody>
          <a:bodyPr anchor="ctr"/>
          <a:lstStyle/>
          <a:p>
            <a:r>
              <a:rPr lang="fr-FR" sz="2800" b="1" dirty="0">
                <a:solidFill>
                  <a:srgbClr val="4F4D50"/>
                </a:solidFill>
                <a:latin typeface="Arial"/>
              </a:rPr>
              <a:t>État de l'art</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209"/>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210"/>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211"/>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199"/>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200"/>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201"/>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205"/>
                                        </p:tgtEl>
                                        <p:attrNameLst>
                                          <p:attrName>style.visibility</p:attrName>
                                        </p:attrNameLst>
                                      </p:cBhvr>
                                      <p:to>
                                        <p:strVal val="visible"/>
                                      </p:to>
                                    </p:set>
                                  </p:childTnLst>
                                </p:cTn>
                              </p:par>
                              <p:par>
                                <p:cTn id="25" presetID="1" presetClass="entr" fill="hold" nodeType="withEffect">
                                  <p:stCondLst>
                                    <p:cond delay="0"/>
                                  </p:stCondLst>
                                  <p:childTnLst>
                                    <p:set>
                                      <p:cBhvr>
                                        <p:cTn id="26" dur="1" fill="hold">
                                          <p:stCondLst>
                                            <p:cond delay="0"/>
                                          </p:stCondLst>
                                        </p:cTn>
                                        <p:tgtEl>
                                          <p:spTgt spid="204"/>
                                        </p:tgtEl>
                                        <p:attrNameLst>
                                          <p:attrName>style.visibility</p:attrName>
                                        </p:attrNameLst>
                                      </p:cBhvr>
                                      <p:to>
                                        <p:strVal val="visible"/>
                                      </p:to>
                                    </p:set>
                                  </p:childTnLst>
                                </p:cTn>
                              </p:par>
                              <p:par>
                                <p:cTn id="27" presetID="1" presetClass="entr" fill="hold" nodeType="withEffect">
                                  <p:stCondLst>
                                    <p:cond delay="0"/>
                                  </p:stCondLst>
                                  <p:childTnLst>
                                    <p:set>
                                      <p:cBhvr>
                                        <p:cTn id="28" dur="1" fill="hold">
                                          <p:stCondLst>
                                            <p:cond delay="0"/>
                                          </p:stCondLst>
                                        </p:cTn>
                                        <p:tgtEl>
                                          <p:spTgt spid="2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fill="hold" nodeType="click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fill="hold" nodeType="withEffect">
                                  <p:stCondLst>
                                    <p:cond delay="0"/>
                                  </p:stCondLst>
                                  <p:childTnLst>
                                    <p:set>
                                      <p:cBhvr>
                                        <p:cTn id="34" dur="1" fill="hold">
                                          <p:stCondLst>
                                            <p:cond delay="0"/>
                                          </p:stCondLst>
                                        </p:cTn>
                                        <p:tgtEl>
                                          <p:spTgt spid="202"/>
                                        </p:tgtEl>
                                        <p:attrNameLst>
                                          <p:attrName>style.visibility</p:attrName>
                                        </p:attrNameLst>
                                      </p:cBhvr>
                                      <p:to>
                                        <p:strVal val="visible"/>
                                      </p:to>
                                    </p:set>
                                  </p:childTnLst>
                                </p:cTn>
                              </p:par>
                              <p:par>
                                <p:cTn id="35" presetID="1" presetClass="entr" fill="hold" nodeType="withEffect">
                                  <p:stCondLst>
                                    <p:cond delay="0"/>
                                  </p:stCondLst>
                                  <p:childTnLst>
                                    <p:set>
                                      <p:cBhvr>
                                        <p:cTn id="36" dur="1" fill="hold">
                                          <p:stCondLst>
                                            <p:cond delay="0"/>
                                          </p:stCondLst>
                                        </p:cTn>
                                        <p:tgtEl>
                                          <p:spTgt spid="207"/>
                                        </p:tgtEl>
                                        <p:attrNameLst>
                                          <p:attrName>style.visibility</p:attrName>
                                        </p:attrNameLst>
                                      </p:cBhvr>
                                      <p:to>
                                        <p:strVal val="visible"/>
                                      </p:to>
                                    </p:set>
                                  </p:childTnLst>
                                </p:cTn>
                              </p:par>
                              <p:par>
                                <p:cTn id="37" presetID="1" presetClass="entr" fill="hold" nodeType="withEffect">
                                  <p:stCondLst>
                                    <p:cond delay="0"/>
                                  </p:stCondLst>
                                  <p:childTnLst>
                                    <p:set>
                                      <p:cBhvr>
                                        <p:cTn id="38" dur="1" fill="hold">
                                          <p:stCondLst>
                                            <p:cond delay="0"/>
                                          </p:stCondLst>
                                        </p:cTn>
                                        <p:tgtEl>
                                          <p:spTgt spid="208"/>
                                        </p:tgtEl>
                                        <p:attrNameLst>
                                          <p:attrName>style.visibility</p:attrName>
                                        </p:attrNameLst>
                                      </p:cBhvr>
                                      <p:to>
                                        <p:strVal val="visible"/>
                                      </p:to>
                                    </p:set>
                                  </p:childTnLst>
                                </p:cTn>
                              </p:par>
                              <p:par>
                                <p:cTn id="39" presetID="1" presetClass="entr" fill="hold" nodeType="withEffect">
                                  <p:stCondLst>
                                    <p:cond delay="0"/>
                                  </p:stCondLst>
                                  <p:childTnLst>
                                    <p:set>
                                      <p:cBhvr>
                                        <p:cTn id="40" dur="1" fill="hold">
                                          <p:stCondLst>
                                            <p:cond delay="0"/>
                                          </p:stCondLst>
                                        </p:cTn>
                                        <p:tgtEl>
                                          <p:spTgt spid="212"/>
                                        </p:tgtEl>
                                        <p:attrNameLst>
                                          <p:attrName>style.visibility</p:attrName>
                                        </p:attrNameLst>
                                      </p:cBhvr>
                                      <p:to>
                                        <p:strVal val="visible"/>
                                      </p:to>
                                    </p:set>
                                  </p:childTnLst>
                                </p:cTn>
                              </p:par>
                              <p:par>
                                <p:cTn id="41" presetID="1" presetClass="entr" fill="hold" nodeType="withEffect">
                                  <p:stCondLst>
                                    <p:cond delay="0"/>
                                  </p:stCondLst>
                                  <p:childTnLst>
                                    <p:set>
                                      <p:cBhvr>
                                        <p:cTn id="42" dur="1" fill="hold">
                                          <p:stCondLst>
                                            <p:cond delay="0"/>
                                          </p:stCondLst>
                                        </p:cTn>
                                        <p:tgtEl>
                                          <p:spTgt spid="213"/>
                                        </p:tgtEl>
                                        <p:attrNameLst>
                                          <p:attrName>style.visibility</p:attrName>
                                        </p:attrNameLst>
                                      </p:cBhvr>
                                      <p:to>
                                        <p:strVal val="visible"/>
                                      </p:to>
                                    </p:set>
                                  </p:childTnLst>
                                </p:cTn>
                              </p:par>
                              <p:par>
                                <p:cTn id="43" presetID="1" presetClass="entr" fill="hold" nodeType="withEffect">
                                  <p:stCondLst>
                                    <p:cond delay="0"/>
                                  </p:stCondLst>
                                  <p:childTnLst>
                                    <p:set>
                                      <p:cBhvr>
                                        <p:cTn id="44"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39552" y="836712"/>
            <a:ext cx="8254200" cy="5687761"/>
          </a:xfrm>
        </p:spPr>
        <p:txBody>
          <a:bodyPr/>
          <a:lstStyle/>
          <a:p>
            <a:r>
              <a:rPr lang="fr-FR" dirty="0" smtClean="0">
                <a:sym typeface="Wingdings" panose="05000000000000000000" pitchFamily="2" charset="2"/>
              </a:rPr>
              <a:t>Le concept a évolué en arbres d’attaque et de défense (</a:t>
            </a:r>
            <a:r>
              <a:rPr lang="fr-FR" dirty="0" err="1" smtClean="0">
                <a:sym typeface="Wingdings" panose="05000000000000000000" pitchFamily="2" charset="2"/>
              </a:rPr>
              <a:t>ADTrees</a:t>
            </a:r>
            <a:r>
              <a:rPr lang="fr-FR" dirty="0" smtClean="0">
                <a:sym typeface="Wingdings" panose="05000000000000000000" pitchFamily="2" charset="2"/>
              </a:rPr>
              <a:t>)</a:t>
            </a:r>
          </a:p>
        </p:txBody>
      </p:sp>
      <p:sp>
        <p:nvSpPr>
          <p:cNvPr id="6" name="ZoneTexte 5"/>
          <p:cNvSpPr txBox="1"/>
          <p:nvPr/>
        </p:nvSpPr>
        <p:spPr>
          <a:xfrm>
            <a:off x="3203848" y="1988840"/>
            <a:ext cx="1728192" cy="369332"/>
          </a:xfrm>
          <a:prstGeom prst="rect">
            <a:avLst/>
          </a:prstGeom>
          <a:noFill/>
        </p:spPr>
        <p:txBody>
          <a:bodyPr wrap="square" rtlCol="0">
            <a:spAutoFit/>
          </a:bodyPr>
          <a:lstStyle/>
          <a:p>
            <a:endParaRPr lang="fr-FR" dirty="0"/>
          </a:p>
        </p:txBody>
      </p:sp>
      <p:grpSp>
        <p:nvGrpSpPr>
          <p:cNvPr id="25" name="Groupe 24"/>
          <p:cNvGrpSpPr/>
          <p:nvPr/>
        </p:nvGrpSpPr>
        <p:grpSpPr>
          <a:xfrm>
            <a:off x="971600" y="1556792"/>
            <a:ext cx="7668376" cy="3911154"/>
            <a:chOff x="971600" y="1556792"/>
            <a:chExt cx="7668376" cy="3911154"/>
          </a:xfrm>
        </p:grpSpPr>
        <p:sp>
          <p:nvSpPr>
            <p:cNvPr id="5" name="Ellipse 4"/>
            <p:cNvSpPr/>
            <p:nvPr/>
          </p:nvSpPr>
          <p:spPr>
            <a:xfrm>
              <a:off x="3203848" y="155679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7" name="ZoneTexte 6"/>
            <p:cNvSpPr txBox="1"/>
            <p:nvPr/>
          </p:nvSpPr>
          <p:spPr>
            <a:xfrm>
              <a:off x="3517393" y="1665674"/>
              <a:ext cx="1296144" cy="646331"/>
            </a:xfrm>
            <a:prstGeom prst="rect">
              <a:avLst/>
            </a:prstGeom>
            <a:noFill/>
          </p:spPr>
          <p:txBody>
            <a:bodyPr wrap="square" rtlCol="0">
              <a:spAutoFit/>
            </a:bodyPr>
            <a:lstStyle/>
            <a:p>
              <a:r>
                <a:rPr lang="fr-FR" dirty="0" smtClean="0"/>
                <a:t>Paralyser le STAR</a:t>
              </a:r>
              <a:endParaRPr lang="fr-FR" dirty="0"/>
            </a:p>
          </p:txBody>
        </p:sp>
        <p:sp>
          <p:nvSpPr>
            <p:cNvPr id="11" name="Ellipse 10"/>
            <p:cNvSpPr/>
            <p:nvPr/>
          </p:nvSpPr>
          <p:spPr>
            <a:xfrm>
              <a:off x="971600" y="299695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2" name="Ellipse 11"/>
            <p:cNvSpPr/>
            <p:nvPr/>
          </p:nvSpPr>
          <p:spPr>
            <a:xfrm>
              <a:off x="3203848" y="299695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3" name="Ellipse 12"/>
            <p:cNvSpPr/>
            <p:nvPr/>
          </p:nvSpPr>
          <p:spPr>
            <a:xfrm>
              <a:off x="5436096" y="2996952"/>
              <a:ext cx="244827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4" name="Ellipse 13"/>
            <p:cNvSpPr/>
            <p:nvPr/>
          </p:nvSpPr>
          <p:spPr>
            <a:xfrm>
              <a:off x="6911784" y="4603850"/>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5" name="Ellipse 14"/>
            <p:cNvSpPr/>
            <p:nvPr/>
          </p:nvSpPr>
          <p:spPr>
            <a:xfrm>
              <a:off x="4805496" y="4603850"/>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9" name="ZoneTexte 8"/>
            <p:cNvSpPr txBox="1"/>
            <p:nvPr/>
          </p:nvSpPr>
          <p:spPr>
            <a:xfrm>
              <a:off x="1238158" y="3105834"/>
              <a:ext cx="1296144" cy="646331"/>
            </a:xfrm>
            <a:prstGeom prst="rect">
              <a:avLst/>
            </a:prstGeom>
            <a:noFill/>
          </p:spPr>
          <p:txBody>
            <a:bodyPr wrap="square" rtlCol="0">
              <a:spAutoFit/>
            </a:bodyPr>
            <a:lstStyle/>
            <a:p>
              <a:r>
                <a:rPr lang="fr-FR" dirty="0" smtClean="0"/>
                <a:t>Couper l’</a:t>
              </a:r>
              <a:r>
                <a:rPr lang="fr-FR" dirty="0"/>
                <a:t>é</a:t>
              </a:r>
              <a:r>
                <a:rPr lang="fr-FR" dirty="0" smtClean="0"/>
                <a:t>lectricité</a:t>
              </a:r>
              <a:endParaRPr lang="fr-FR" dirty="0"/>
            </a:p>
          </p:txBody>
        </p:sp>
        <p:sp>
          <p:nvSpPr>
            <p:cNvPr id="16" name="ZoneTexte 15"/>
            <p:cNvSpPr txBox="1"/>
            <p:nvPr/>
          </p:nvSpPr>
          <p:spPr>
            <a:xfrm>
              <a:off x="3602157" y="3105834"/>
              <a:ext cx="1126615" cy="646331"/>
            </a:xfrm>
            <a:prstGeom prst="rect">
              <a:avLst/>
            </a:prstGeom>
            <a:noFill/>
          </p:spPr>
          <p:txBody>
            <a:bodyPr wrap="square" rtlCol="0">
              <a:spAutoFit/>
            </a:bodyPr>
            <a:lstStyle/>
            <a:p>
              <a:r>
                <a:rPr lang="fr-FR" dirty="0" smtClean="0"/>
                <a:t>Bloquer les rues</a:t>
              </a:r>
              <a:endParaRPr lang="fr-FR" dirty="0"/>
            </a:p>
          </p:txBody>
        </p:sp>
        <p:sp>
          <p:nvSpPr>
            <p:cNvPr id="17" name="ZoneTexte 16"/>
            <p:cNvSpPr txBox="1"/>
            <p:nvPr/>
          </p:nvSpPr>
          <p:spPr>
            <a:xfrm>
              <a:off x="5796136" y="3105834"/>
              <a:ext cx="2088232" cy="646331"/>
            </a:xfrm>
            <a:prstGeom prst="rect">
              <a:avLst/>
            </a:prstGeom>
            <a:noFill/>
          </p:spPr>
          <p:txBody>
            <a:bodyPr wrap="square" rtlCol="0">
              <a:spAutoFit/>
            </a:bodyPr>
            <a:lstStyle/>
            <a:p>
              <a:r>
                <a:rPr lang="fr-FR" dirty="0" smtClean="0"/>
                <a:t>Bloquer le réseau informatique</a:t>
              </a:r>
              <a:endParaRPr lang="fr-FR" dirty="0"/>
            </a:p>
          </p:txBody>
        </p:sp>
        <p:sp>
          <p:nvSpPr>
            <p:cNvPr id="18" name="ZoneTexte 17"/>
            <p:cNvSpPr txBox="1"/>
            <p:nvPr/>
          </p:nvSpPr>
          <p:spPr>
            <a:xfrm>
              <a:off x="5112060" y="4690010"/>
              <a:ext cx="1368152" cy="646331"/>
            </a:xfrm>
            <a:prstGeom prst="rect">
              <a:avLst/>
            </a:prstGeom>
            <a:noFill/>
          </p:spPr>
          <p:txBody>
            <a:bodyPr wrap="square" rtlCol="0">
              <a:spAutoFit/>
            </a:bodyPr>
            <a:lstStyle/>
            <a:p>
              <a:r>
                <a:rPr lang="fr-FR" dirty="0" smtClean="0"/>
                <a:t>Pirater le réseau</a:t>
              </a:r>
              <a:endParaRPr lang="fr-FR" dirty="0"/>
            </a:p>
          </p:txBody>
        </p:sp>
        <p:sp>
          <p:nvSpPr>
            <p:cNvPr id="19" name="ZoneTexte 18"/>
            <p:cNvSpPr txBox="1"/>
            <p:nvPr/>
          </p:nvSpPr>
          <p:spPr>
            <a:xfrm>
              <a:off x="7207466" y="4725144"/>
              <a:ext cx="1296144" cy="646331"/>
            </a:xfrm>
            <a:prstGeom prst="rect">
              <a:avLst/>
            </a:prstGeom>
            <a:noFill/>
          </p:spPr>
          <p:txBody>
            <a:bodyPr wrap="square" rtlCol="0">
              <a:spAutoFit/>
            </a:bodyPr>
            <a:lstStyle/>
            <a:p>
              <a:r>
                <a:rPr lang="fr-FR" dirty="0" smtClean="0"/>
                <a:t>Couper le système</a:t>
              </a:r>
              <a:endParaRPr lang="fr-FR" dirty="0"/>
            </a:p>
          </p:txBody>
        </p:sp>
        <p:cxnSp>
          <p:nvCxnSpPr>
            <p:cNvPr id="21" name="Connecteur droit 20"/>
            <p:cNvCxnSpPr>
              <a:endCxn id="11" idx="0"/>
            </p:cNvCxnSpPr>
            <p:nvPr/>
          </p:nvCxnSpPr>
          <p:spPr>
            <a:xfrm flipH="1">
              <a:off x="1835696" y="2312005"/>
              <a:ext cx="1681697" cy="684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p:cNvCxnSpPr>
              <a:stCxn id="5" idx="4"/>
              <a:endCxn id="12" idx="0"/>
            </p:cNvCxnSpPr>
            <p:nvPr/>
          </p:nvCxnSpPr>
          <p:spPr>
            <a:xfrm>
              <a:off x="4067944" y="2420888"/>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cteur droit 30"/>
            <p:cNvCxnSpPr>
              <a:stCxn id="5" idx="5"/>
              <a:endCxn id="13" idx="0"/>
            </p:cNvCxnSpPr>
            <p:nvPr/>
          </p:nvCxnSpPr>
          <p:spPr>
            <a:xfrm>
              <a:off x="4678952" y="2294344"/>
              <a:ext cx="1981280" cy="702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cteur droit 33"/>
            <p:cNvCxnSpPr>
              <a:stCxn id="13" idx="4"/>
              <a:endCxn id="15" idx="0"/>
            </p:cNvCxnSpPr>
            <p:nvPr/>
          </p:nvCxnSpPr>
          <p:spPr>
            <a:xfrm flipH="1">
              <a:off x="5669592" y="3861048"/>
              <a:ext cx="990640" cy="742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cteur droit 36"/>
            <p:cNvCxnSpPr>
              <a:stCxn id="13" idx="4"/>
              <a:endCxn id="14" idx="0"/>
            </p:cNvCxnSpPr>
            <p:nvPr/>
          </p:nvCxnSpPr>
          <p:spPr>
            <a:xfrm>
              <a:off x="6660232" y="3861048"/>
              <a:ext cx="1115648" cy="742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a:off x="6164912" y="4232449"/>
              <a:ext cx="105314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a:xfrm>
            <a:off x="5075526" y="6021288"/>
            <a:ext cx="1188132" cy="576064"/>
          </a:xfrm>
          <a:prstGeom prst="rect">
            <a:avLst/>
          </a:prstGeom>
          <a:solidFill>
            <a:schemeClr val="bg1"/>
          </a:solidFill>
          <a:ln>
            <a:solidFill>
              <a:srgbClr val="00FA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6" name="Groupe 25"/>
          <p:cNvGrpSpPr/>
          <p:nvPr/>
        </p:nvGrpSpPr>
        <p:grpSpPr>
          <a:xfrm>
            <a:off x="5075526" y="5467946"/>
            <a:ext cx="1188132" cy="1138117"/>
            <a:chOff x="5075526" y="5467946"/>
            <a:chExt cx="1188132" cy="1138117"/>
          </a:xfrm>
        </p:grpSpPr>
        <p:cxnSp>
          <p:nvCxnSpPr>
            <p:cNvPr id="20" name="Connecteur droit 19"/>
            <p:cNvCxnSpPr>
              <a:stCxn id="15" idx="4"/>
            </p:cNvCxnSpPr>
            <p:nvPr/>
          </p:nvCxnSpPr>
          <p:spPr>
            <a:xfrm>
              <a:off x="5669592" y="5467946"/>
              <a:ext cx="0" cy="121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5669592" y="5692204"/>
              <a:ext cx="0" cy="108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necteur droit 26"/>
            <p:cNvCxnSpPr>
              <a:endCxn id="8" idx="0"/>
            </p:cNvCxnSpPr>
            <p:nvPr/>
          </p:nvCxnSpPr>
          <p:spPr>
            <a:xfrm>
              <a:off x="5669592" y="5910752"/>
              <a:ext cx="0" cy="110536"/>
            </a:xfrm>
            <a:prstGeom prst="line">
              <a:avLst/>
            </a:prstGeom>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5075526" y="6021288"/>
              <a:ext cx="1188132" cy="584775"/>
            </a:xfrm>
            <a:prstGeom prst="rect">
              <a:avLst/>
            </a:prstGeom>
            <a:noFill/>
          </p:spPr>
          <p:txBody>
            <a:bodyPr wrap="square" rtlCol="0">
              <a:spAutoFit/>
            </a:bodyPr>
            <a:lstStyle/>
            <a:p>
              <a:r>
                <a:rPr lang="fr-FR" sz="1600" dirty="0" smtClean="0"/>
                <a:t>Installer un </a:t>
              </a:r>
              <a:r>
                <a:rPr lang="fr-FR" sz="1600" dirty="0" err="1" smtClean="0"/>
                <a:t>FireWall</a:t>
              </a:r>
              <a:endParaRPr lang="fr-FR" sz="1600" dirty="0"/>
            </a:p>
          </p:txBody>
        </p:sp>
      </p:grpSp>
      <p:sp>
        <p:nvSpPr>
          <p:cNvPr id="32" name="TextShape 21"/>
          <p:cNvSpPr txBox="1">
            <a:spLocks noGrp="1"/>
          </p:cNvSpPr>
          <p:nvPr>
            <p:ph type="title"/>
          </p:nvPr>
        </p:nvSpPr>
        <p:spPr>
          <a:prstGeom prst="rect">
            <a:avLst/>
          </a:prstGeom>
          <a:noFill/>
          <a:ln>
            <a:noFill/>
          </a:ln>
        </p:spPr>
        <p:txBody>
          <a:bodyPr anchor="ctr"/>
          <a:lstStyle/>
          <a:p>
            <a:pPr algn="l"/>
            <a:r>
              <a:rPr lang="fr-FR" sz="2800" b="1" dirty="0">
                <a:solidFill>
                  <a:srgbClr val="4F4D50"/>
                </a:solidFill>
                <a:latin typeface="Arial"/>
              </a:rPr>
              <a:t>État de l'art</a:t>
            </a:r>
            <a:endParaRPr dirty="0"/>
          </a:p>
        </p:txBody>
      </p:sp>
    </p:spTree>
    <p:extLst>
      <p:ext uri="{BB962C8B-B14F-4D97-AF65-F5344CB8AC3E}">
        <p14:creationId xmlns:p14="http://schemas.microsoft.com/office/powerpoint/2010/main" val="138383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2" name="Image 96"/>
          <p:cNvPicPr/>
          <p:nvPr/>
        </p:nvPicPr>
        <p:blipFill>
          <a:blip r:embed="rId3"/>
          <a:stretch/>
        </p:blipFill>
        <p:spPr>
          <a:xfrm>
            <a:off x="3312000" y="2088000"/>
            <a:ext cx="2735640" cy="1006200"/>
          </a:xfrm>
          <a:prstGeom prst="rect">
            <a:avLst/>
          </a:prstGeom>
          <a:ln>
            <a:noFill/>
          </a:ln>
        </p:spPr>
      </p:pic>
      <p:pic>
        <p:nvPicPr>
          <p:cNvPr id="243" name="Image 97"/>
          <p:cNvPicPr/>
          <p:nvPr/>
        </p:nvPicPr>
        <p:blipFill>
          <a:blip r:embed="rId4"/>
          <a:stretch/>
        </p:blipFill>
        <p:spPr>
          <a:xfrm>
            <a:off x="3216600" y="4176000"/>
            <a:ext cx="3047040" cy="685080"/>
          </a:xfrm>
          <a:prstGeom prst="rect">
            <a:avLst/>
          </a:prstGeom>
          <a:ln>
            <a:noFill/>
          </a:ln>
        </p:spPr>
      </p:pic>
      <p:sp>
        <p:nvSpPr>
          <p:cNvPr id="244" name="TextShape 1"/>
          <p:cNvSpPr txBox="1"/>
          <p:nvPr/>
        </p:nvSpPr>
        <p:spPr>
          <a:xfrm>
            <a:off x="1763640" y="93240"/>
            <a:ext cx="6460560" cy="571320"/>
          </a:xfrm>
          <a:prstGeom prst="rect">
            <a:avLst/>
          </a:prstGeom>
          <a:noFill/>
          <a:ln>
            <a:noFill/>
          </a:ln>
        </p:spPr>
        <p:txBody>
          <a:bodyPr anchor="ctr"/>
          <a:lstStyle/>
          <a:p>
            <a:r>
              <a:rPr lang="fr-FR" sz="2800" b="1">
                <a:solidFill>
                  <a:srgbClr val="4F4D50"/>
                </a:solidFill>
                <a:latin typeface="Arial"/>
              </a:rPr>
              <a:t>Étude de l'existant</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 name="Image 99"/>
          <p:cNvPicPr/>
          <p:nvPr/>
        </p:nvPicPr>
        <p:blipFill>
          <a:blip r:embed="rId3"/>
          <a:stretch/>
        </p:blipFill>
        <p:spPr>
          <a:xfrm>
            <a:off x="2380320" y="2160000"/>
            <a:ext cx="4675320" cy="2663640"/>
          </a:xfrm>
          <a:prstGeom prst="rect">
            <a:avLst/>
          </a:prstGeom>
          <a:ln>
            <a:noFill/>
          </a:ln>
        </p:spPr>
      </p:pic>
      <p:sp>
        <p:nvSpPr>
          <p:cNvPr id="246" name="TextShape 1"/>
          <p:cNvSpPr txBox="1"/>
          <p:nvPr/>
        </p:nvSpPr>
        <p:spPr>
          <a:xfrm>
            <a:off x="1763640" y="93600"/>
            <a:ext cx="6460560" cy="571320"/>
          </a:xfrm>
          <a:prstGeom prst="rect">
            <a:avLst/>
          </a:prstGeom>
          <a:noFill/>
          <a:ln>
            <a:noFill/>
          </a:ln>
        </p:spPr>
        <p:txBody>
          <a:bodyPr anchor="ctr"/>
          <a:lstStyle/>
          <a:p>
            <a:r>
              <a:rPr lang="fr-FR" sz="2800" b="1">
                <a:solidFill>
                  <a:srgbClr val="4F4D50"/>
                </a:solidFill>
                <a:latin typeface="Arial"/>
              </a:rPr>
              <a:t>Étude de l'existant</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1763640" y="92520"/>
            <a:ext cx="6460200" cy="570960"/>
          </a:xfrm>
          <a:prstGeom prst="rect">
            <a:avLst/>
          </a:prstGeom>
          <a:noFill/>
          <a:ln>
            <a:noFill/>
          </a:ln>
        </p:spPr>
        <p:style>
          <a:lnRef idx="0">
            <a:scrgbClr r="0" g="0" b="0"/>
          </a:lnRef>
          <a:fillRef idx="0">
            <a:scrgbClr r="0" g="0" b="0"/>
          </a:fillRef>
          <a:effectRef idx="0">
            <a:scrgbClr r="0" g="0" b="0"/>
          </a:effectRef>
          <a:fontRef idx="minor"/>
        </p:style>
      </p:sp>
      <p:pic>
        <p:nvPicPr>
          <p:cNvPr id="248" name="Image 101"/>
          <p:cNvPicPr/>
          <p:nvPr/>
        </p:nvPicPr>
        <p:blipFill>
          <a:blip r:embed="rId3"/>
          <a:stretch/>
        </p:blipFill>
        <p:spPr>
          <a:xfrm>
            <a:off x="2157480" y="663840"/>
            <a:ext cx="5042160" cy="5959800"/>
          </a:xfrm>
          <a:prstGeom prst="rect">
            <a:avLst/>
          </a:prstGeom>
          <a:ln>
            <a:noFill/>
          </a:ln>
        </p:spPr>
      </p:pic>
      <p:sp>
        <p:nvSpPr>
          <p:cNvPr id="249" name="TextShape 2"/>
          <p:cNvSpPr txBox="1"/>
          <p:nvPr/>
        </p:nvSpPr>
        <p:spPr>
          <a:xfrm>
            <a:off x="1763640" y="93600"/>
            <a:ext cx="6460560" cy="571320"/>
          </a:xfrm>
          <a:prstGeom prst="rect">
            <a:avLst/>
          </a:prstGeom>
          <a:noFill/>
          <a:ln>
            <a:noFill/>
          </a:ln>
        </p:spPr>
        <p:txBody>
          <a:bodyPr anchor="ctr"/>
          <a:lstStyle/>
          <a:p>
            <a:r>
              <a:rPr lang="fr-FR" sz="2800" b="1">
                <a:solidFill>
                  <a:srgbClr val="4F4D50"/>
                </a:solidFill>
                <a:latin typeface="Arial"/>
              </a:rPr>
              <a:t>ADTool</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0" name="Image 103"/>
          <p:cNvPicPr/>
          <p:nvPr/>
        </p:nvPicPr>
        <p:blipFill>
          <a:blip r:embed="rId3"/>
          <a:stretch/>
        </p:blipFill>
        <p:spPr>
          <a:xfrm>
            <a:off x="1368360" y="1114560"/>
            <a:ext cx="6571440" cy="4645440"/>
          </a:xfrm>
          <a:prstGeom prst="rect">
            <a:avLst/>
          </a:prstGeom>
          <a:ln>
            <a:noFill/>
          </a:ln>
        </p:spPr>
      </p:pic>
      <p:sp>
        <p:nvSpPr>
          <p:cNvPr id="251" name="TextShape 1"/>
          <p:cNvSpPr txBox="1"/>
          <p:nvPr/>
        </p:nvSpPr>
        <p:spPr>
          <a:xfrm>
            <a:off x="1763640" y="93600"/>
            <a:ext cx="6460560" cy="571320"/>
          </a:xfrm>
          <a:prstGeom prst="rect">
            <a:avLst/>
          </a:prstGeom>
          <a:noFill/>
          <a:ln>
            <a:noFill/>
          </a:ln>
        </p:spPr>
        <p:txBody>
          <a:bodyPr anchor="ctr"/>
          <a:lstStyle/>
          <a:p>
            <a:r>
              <a:rPr lang="fr-FR" sz="2800" b="1">
                <a:solidFill>
                  <a:srgbClr val="4F4D50"/>
                </a:solidFill>
                <a:latin typeface="Arial"/>
              </a:rPr>
              <a:t>ADTool</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_INSTITUTION_Paysage">
  <a:themeElements>
    <a:clrScheme name="Institution">
      <a:dk1>
        <a:srgbClr val="5F5E5E"/>
      </a:dk1>
      <a:lt1>
        <a:sysClr val="window" lastClr="FFFFFF"/>
      </a:lt1>
      <a:dk2>
        <a:srgbClr val="9F9E9E"/>
      </a:dk2>
      <a:lt2>
        <a:srgbClr val="FFFFFF"/>
      </a:lt2>
      <a:accent1>
        <a:srgbClr val="5F5E5E"/>
      </a:accent1>
      <a:accent2>
        <a:srgbClr val="FFC154"/>
      </a:accent2>
      <a:accent3>
        <a:srgbClr val="004D6F"/>
      </a:accent3>
      <a:accent4>
        <a:srgbClr val="81989C"/>
      </a:accent4>
      <a:accent5>
        <a:srgbClr val="E52713"/>
      </a:accent5>
      <a:accent6>
        <a:srgbClr val="208998"/>
      </a:accent6>
      <a:hlink>
        <a:srgbClr val="E29100"/>
      </a:hlink>
      <a:folHlink>
        <a:srgbClr val="E52713"/>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710</Words>
  <Application>Microsoft Office PowerPoint</Application>
  <PresentationFormat>On-screen Show (4:3)</PresentationFormat>
  <Paragraphs>188</Paragraphs>
  <Slides>26</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DejaVu Sans</vt:lpstr>
      <vt:lpstr>StarSymbol</vt:lpstr>
      <vt:lpstr>Times New Roman</vt:lpstr>
      <vt:lpstr>Wingdings</vt:lpstr>
      <vt:lpstr>Office Theme</vt:lpstr>
      <vt:lpstr>THEME_INSTITUTION_Paysage</vt:lpstr>
      <vt:lpstr>PowerPoint Presentation</vt:lpstr>
      <vt:lpstr>PowerPoint Presentation</vt:lpstr>
      <vt:lpstr>PowerPoint Presentation</vt:lpstr>
      <vt:lpstr>PowerPoint Presentation</vt:lpstr>
      <vt:lpstr>État de l'art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flo</dc:creator>
  <cp:lastModifiedBy>Maud Leray</cp:lastModifiedBy>
  <cp:revision>27</cp:revision>
  <dcterms:modified xsi:type="dcterms:W3CDTF">2015-01-15T23:13:54Z</dcterms:modified>
</cp:coreProperties>
</file>