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0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1A38-64C6-47EF-9DA4-E1C78ECC8F2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27A1-C337-4DDD-896B-1C956F96B39C}" type="datetimeFigureOut">
              <a:rPr lang="fr-FR" smtClean="0"/>
              <a:pPr/>
              <a:t>27/11/2014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91A38-64C6-47EF-9DA4-E1C78ECC8F26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3568" y="476672"/>
            <a:ext cx="4680520" cy="612068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979712" y="1772816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Bibliothèque d’arbres d’attaque et de défense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979712" y="3212976"/>
            <a:ext cx="2088232" cy="923330"/>
          </a:xfrm>
          <a:prstGeom prst="rect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smtClean="0"/>
          </a:p>
          <a:p>
            <a:pPr algn="ctr"/>
            <a:r>
              <a:rPr lang="fr-FR" b="1" smtClean="0"/>
              <a:t>ADTool</a:t>
            </a:r>
          </a:p>
          <a:p>
            <a:pPr algn="ctr"/>
            <a:endParaRPr lang="fr-FR" b="1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1691680" y="90872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/>
              <a:t>Glasir</a:t>
            </a:r>
            <a:endParaRPr lang="fr-FR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5724128" y="908720"/>
            <a:ext cx="2736304" cy="352839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796136" y="17008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Fichier projet</a:t>
            </a:r>
            <a:endParaRPr lang="fr-FR" b="1"/>
          </a:p>
        </p:txBody>
      </p:sp>
      <p:sp>
        <p:nvSpPr>
          <p:cNvPr id="17" name="ZoneTexte 16"/>
          <p:cNvSpPr txBox="1"/>
          <p:nvPr/>
        </p:nvSpPr>
        <p:spPr>
          <a:xfrm>
            <a:off x="6084168" y="1772816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dirty="0" smtClean="0"/>
          </a:p>
          <a:p>
            <a:pPr algn="ctr"/>
            <a:r>
              <a:rPr lang="fr-FR" b="1" dirty="0" smtClean="0"/>
              <a:t>Modèles d’</a:t>
            </a:r>
            <a:r>
              <a:rPr lang="fr-FR" b="1" dirty="0" err="1" smtClean="0"/>
              <a:t>ADTrees</a:t>
            </a:r>
            <a:endParaRPr lang="fr-FR" b="1" dirty="0" smtClean="0"/>
          </a:p>
          <a:p>
            <a:pPr algn="ctr"/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6084168" y="3212976"/>
            <a:ext cx="2088232" cy="923330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b="1" dirty="0" smtClean="0"/>
          </a:p>
          <a:p>
            <a:pPr algn="ctr"/>
            <a:r>
              <a:rPr lang="fr-FR" b="1" dirty="0" err="1" smtClean="0"/>
              <a:t>ADTrees</a:t>
            </a:r>
            <a:endParaRPr lang="fr-FR" b="1" dirty="0" smtClean="0"/>
          </a:p>
          <a:p>
            <a:pPr algn="ctr"/>
            <a:endParaRPr lang="fr-FR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5796136" y="33265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génère</a:t>
            </a:r>
            <a:endParaRPr lang="fr-FR" sz="1600" dirty="0"/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4067944" y="3789040"/>
            <a:ext cx="201622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4067944" y="1988840"/>
            <a:ext cx="201622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Forme 96"/>
          <p:cNvCxnSpPr>
            <a:endCxn id="14" idx="0"/>
          </p:cNvCxnSpPr>
          <p:nvPr/>
        </p:nvCxnSpPr>
        <p:spPr>
          <a:xfrm>
            <a:off x="5364088" y="620688"/>
            <a:ext cx="1728192" cy="288032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3995936" y="162880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fournit</a:t>
            </a:r>
            <a:endParaRPr lang="fr-FR" sz="1600" dirty="0"/>
          </a:p>
        </p:txBody>
      </p:sp>
      <p:sp>
        <p:nvSpPr>
          <p:cNvPr id="113" name="ZoneTexte 112"/>
          <p:cNvSpPr txBox="1"/>
          <p:nvPr/>
        </p:nvSpPr>
        <p:spPr>
          <a:xfrm>
            <a:off x="4139952" y="386104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é</a:t>
            </a:r>
            <a:r>
              <a:rPr lang="fr-FR" sz="1600" dirty="0" smtClean="0"/>
              <a:t>dite et sauvegarde</a:t>
            </a:r>
            <a:endParaRPr lang="fr-FR" sz="1600" dirty="0"/>
          </a:p>
        </p:txBody>
      </p:sp>
      <p:cxnSp>
        <p:nvCxnSpPr>
          <p:cNvPr id="129" name="Connecteur en angle 128"/>
          <p:cNvCxnSpPr/>
          <p:nvPr/>
        </p:nvCxnSpPr>
        <p:spPr>
          <a:xfrm rot="10800000" flipV="1">
            <a:off x="4067944" y="2420888"/>
            <a:ext cx="2016224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ZoneTexte 132"/>
          <p:cNvSpPr txBox="1"/>
          <p:nvPr/>
        </p:nvSpPr>
        <p:spPr>
          <a:xfrm>
            <a:off x="3635896" y="27809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</a:t>
            </a:r>
            <a:r>
              <a:rPr lang="fr-FR" sz="1600" dirty="0" smtClean="0"/>
              <a:t>ont importés</a:t>
            </a:r>
            <a:endParaRPr lang="fr-FR" sz="1600" dirty="0"/>
          </a:p>
        </p:txBody>
      </p:sp>
      <p:cxnSp>
        <p:nvCxnSpPr>
          <p:cNvPr id="152" name="Connecteur en angle 151"/>
          <p:cNvCxnSpPr>
            <a:stCxn id="18" idx="2"/>
            <a:endCxn id="22" idx="2"/>
          </p:cNvCxnSpPr>
          <p:nvPr/>
        </p:nvCxnSpPr>
        <p:spPr>
          <a:xfrm rot="5400000">
            <a:off x="4056911" y="3103223"/>
            <a:ext cx="2038290" cy="4104456"/>
          </a:xfrm>
          <a:prstGeom prst="bentConnector3">
            <a:avLst>
              <a:gd name="adj1" fmla="val 111215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827584" y="4941168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Filtre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979712" y="5805264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Editeur de fonctions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5004048" y="6021288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est traitée</a:t>
            </a:r>
            <a:endParaRPr lang="fr-FR" sz="16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203848" y="4941168"/>
            <a:ext cx="2088232" cy="369332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Optimiseur</a:t>
            </a:r>
          </a:p>
        </p:txBody>
      </p:sp>
      <p:cxnSp>
        <p:nvCxnSpPr>
          <p:cNvPr id="32" name="Connecteur en angle 31"/>
          <p:cNvCxnSpPr>
            <a:stCxn id="22" idx="0"/>
            <a:endCxn id="7" idx="2"/>
          </p:cNvCxnSpPr>
          <p:nvPr/>
        </p:nvCxnSpPr>
        <p:spPr>
          <a:xfrm rot="16200000" flipV="1">
            <a:off x="2200382" y="4981818"/>
            <a:ext cx="494764" cy="1152128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22" idx="0"/>
            <a:endCxn id="23" idx="2"/>
          </p:cNvCxnSpPr>
          <p:nvPr/>
        </p:nvCxnSpPr>
        <p:spPr>
          <a:xfrm rot="5400000" flipH="1" flipV="1">
            <a:off x="3388514" y="4945814"/>
            <a:ext cx="494764" cy="1224136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en angle 41"/>
          <p:cNvCxnSpPr>
            <a:stCxn id="23" idx="0"/>
            <a:endCxn id="5" idx="2"/>
          </p:cNvCxnSpPr>
          <p:nvPr/>
        </p:nvCxnSpPr>
        <p:spPr>
          <a:xfrm rot="16200000" flipV="1">
            <a:off x="3233465" y="3926669"/>
            <a:ext cx="804862" cy="1224136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7" idx="0"/>
            <a:endCxn id="5" idx="2"/>
          </p:cNvCxnSpPr>
          <p:nvPr/>
        </p:nvCxnSpPr>
        <p:spPr>
          <a:xfrm rot="5400000" flipH="1" flipV="1">
            <a:off x="2045333" y="3962673"/>
            <a:ext cx="804862" cy="1152128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7" idx="3"/>
            <a:endCxn id="23" idx="1"/>
          </p:cNvCxnSpPr>
          <p:nvPr/>
        </p:nvCxnSpPr>
        <p:spPr>
          <a:xfrm>
            <a:off x="2915816" y="5125834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796136" y="112474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mtClean="0"/>
              <a:t>Fichiers du projet</a:t>
            </a:r>
            <a:endParaRPr lang="fr-FR" b="1" dirty="0" smtClean="0"/>
          </a:p>
        </p:txBody>
      </p:sp>
      <p:sp>
        <p:nvSpPr>
          <p:cNvPr id="43" name="ZoneTexte 42"/>
          <p:cNvSpPr txBox="1"/>
          <p:nvPr/>
        </p:nvSpPr>
        <p:spPr>
          <a:xfrm>
            <a:off x="2051720" y="4581128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est affiché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32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zomzom</cp:lastModifiedBy>
  <cp:revision>28</cp:revision>
  <dcterms:created xsi:type="dcterms:W3CDTF">2014-10-21T07:41:01Z</dcterms:created>
  <dcterms:modified xsi:type="dcterms:W3CDTF">2014-11-27T18:18:32Z</dcterms:modified>
</cp:coreProperties>
</file>