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4" r:id="rId1"/>
  </p:sldMasterIdLst>
  <p:sldIdLst>
    <p:sldId id="259" r:id="rId2"/>
    <p:sldId id="260" r:id="rId3"/>
    <p:sldId id="261" r:id="rId4"/>
    <p:sldId id="262" r:id="rId5"/>
    <p:sldId id="266" r:id="rId6"/>
    <p:sldId id="264" r:id="rId7"/>
    <p:sldId id="265" r:id="rId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="" xmlns:p14="http://schemas.microsoft.com/office/powerpoint/2010/main">
        <p14:section name="Modèles INSA" id="{339B715A-A4F6-482F-9E8F-E995A152AF53}">
          <p14:sldIdLst>
            <p14:sldId id="25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373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e 15"/>
          <p:cNvGrpSpPr/>
          <p:nvPr userDrawn="1"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4" name="Picture 4" descr="S:\serv_com\01_CHARTE-INSA-Rennes\2014\08_Modèles-PPT\Triangle-bas.eps"/>
            <p:cNvPicPr>
              <a:picLocks noChangeAspect="1" noChangeArrowheads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b="42646"/>
            <a:stretch/>
          </p:blipFill>
          <p:spPr bwMode="auto">
            <a:xfrm>
              <a:off x="3419871" y="6353714"/>
              <a:ext cx="2088233" cy="504286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2" descr="S:\serv_com\01_CHARTE-INSA-Rennes\2014\01_LOGOS-ECOLES\LOGO-INSA-RENNES\Formats-PNG-JPG\Logo_INSARennes-quadri.jpg"/>
            <p:cNvPicPr>
              <a:picLocks noChangeAspect="1" noChangeArrowheads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552" y="344883"/>
              <a:ext cx="2796729" cy="606187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75856" y="3589911"/>
            <a:ext cx="5868144" cy="1470025"/>
          </a:xfrm>
        </p:spPr>
        <p:txBody>
          <a:bodyPr>
            <a:normAutofit/>
          </a:bodyPr>
          <a:lstStyle>
            <a:lvl1pPr algn="l">
              <a:defRPr sz="3200" cap="all" baseline="0"/>
            </a:lvl1pPr>
          </a:lstStyle>
          <a:p>
            <a:r>
              <a:rPr lang="fr-FR" smtClean="0"/>
              <a:t>Cliquez pour modifier le style du titre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275856" y="5038328"/>
            <a:ext cx="5868144" cy="478904"/>
          </a:xfrm>
        </p:spPr>
        <p:txBody>
          <a:bodyPr/>
          <a:lstStyle>
            <a:lvl1pPr marL="0" indent="0" algn="l">
              <a:buNone/>
              <a:defRPr b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 dirty="0"/>
          </a:p>
        </p:txBody>
      </p:sp>
      <p:grpSp>
        <p:nvGrpSpPr>
          <p:cNvPr id="17" name="Groupe 16"/>
          <p:cNvGrpSpPr/>
          <p:nvPr userDrawn="1"/>
        </p:nvGrpSpPr>
        <p:grpSpPr>
          <a:xfrm>
            <a:off x="-1" y="868398"/>
            <a:ext cx="4355976" cy="4633217"/>
            <a:chOff x="-1" y="868398"/>
            <a:chExt cx="4355976" cy="4633217"/>
          </a:xfrm>
        </p:grpSpPr>
        <p:sp>
          <p:nvSpPr>
            <p:cNvPr id="18" name="Triangle isocèle 17"/>
            <p:cNvSpPr/>
            <p:nvPr userDrawn="1"/>
          </p:nvSpPr>
          <p:spPr>
            <a:xfrm rot="5400000">
              <a:off x="-67218" y="1078422"/>
              <a:ext cx="4490410" cy="4355976"/>
            </a:xfrm>
            <a:prstGeom prst="triangle">
              <a:avLst/>
            </a:prstGeom>
            <a:gradFill>
              <a:gsLst>
                <a:gs pos="91000">
                  <a:srgbClr val="004D6F">
                    <a:alpha val="73000"/>
                  </a:srgbClr>
                </a:gs>
                <a:gs pos="1000">
                  <a:schemeClr val="bg1">
                    <a:alpha val="2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 </a:t>
              </a:r>
              <a:endParaRPr lang="fr-FR" dirty="0"/>
            </a:p>
          </p:txBody>
        </p:sp>
        <p:sp>
          <p:nvSpPr>
            <p:cNvPr id="19" name="Triangle isocèle 18"/>
            <p:cNvSpPr/>
            <p:nvPr userDrawn="1"/>
          </p:nvSpPr>
          <p:spPr>
            <a:xfrm rot="5400000">
              <a:off x="-47736" y="916134"/>
              <a:ext cx="4248471" cy="4152999"/>
            </a:xfrm>
            <a:prstGeom prst="triangle">
              <a:avLst/>
            </a:prstGeom>
            <a:gradFill flip="none" rotWithShape="1">
              <a:gsLst>
                <a:gs pos="91000">
                  <a:srgbClr val="004D6F">
                    <a:alpha val="83000"/>
                  </a:srgbClr>
                </a:gs>
                <a:gs pos="1000">
                  <a:schemeClr val="bg1">
                    <a:alpha val="77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20" name="Triangle isocèle 10"/>
          <p:cNvSpPr/>
          <p:nvPr userDrawn="1"/>
        </p:nvSpPr>
        <p:spPr>
          <a:xfrm rot="16200000">
            <a:off x="4399012" y="-842760"/>
            <a:ext cx="3923411" cy="5593663"/>
          </a:xfrm>
          <a:custGeom>
            <a:avLst/>
            <a:gdLst>
              <a:gd name="connsiteX0" fmla="*/ 0 w 7304492"/>
              <a:gd name="connsiteY0" fmla="*/ 7085811 h 7085811"/>
              <a:gd name="connsiteX1" fmla="*/ 3652246 w 7304492"/>
              <a:gd name="connsiteY1" fmla="*/ 0 h 7085811"/>
              <a:gd name="connsiteX2" fmla="*/ 7304492 w 7304492"/>
              <a:gd name="connsiteY2" fmla="*/ 7085811 h 7085811"/>
              <a:gd name="connsiteX3" fmla="*/ 0 w 7304492"/>
              <a:gd name="connsiteY3" fmla="*/ 7085811 h 7085811"/>
              <a:gd name="connsiteX0" fmla="*/ 0 w 7304492"/>
              <a:gd name="connsiteY0" fmla="*/ 7085811 h 7085811"/>
              <a:gd name="connsiteX1" fmla="*/ 3652246 w 7304492"/>
              <a:gd name="connsiteY1" fmla="*/ 0 h 7085811"/>
              <a:gd name="connsiteX2" fmla="*/ 4862555 w 7304492"/>
              <a:gd name="connsiteY2" fmla="*/ 2355029 h 7085811"/>
              <a:gd name="connsiteX3" fmla="*/ 7304492 w 7304492"/>
              <a:gd name="connsiteY3" fmla="*/ 7085811 h 7085811"/>
              <a:gd name="connsiteX4" fmla="*/ 0 w 7304492"/>
              <a:gd name="connsiteY4" fmla="*/ 7085811 h 7085811"/>
              <a:gd name="connsiteX0" fmla="*/ 0 w 7304492"/>
              <a:gd name="connsiteY0" fmla="*/ 7085811 h 7092282"/>
              <a:gd name="connsiteX1" fmla="*/ 3652246 w 7304492"/>
              <a:gd name="connsiteY1" fmla="*/ 0 h 7092282"/>
              <a:gd name="connsiteX2" fmla="*/ 4862555 w 7304492"/>
              <a:gd name="connsiteY2" fmla="*/ 2355029 h 7092282"/>
              <a:gd name="connsiteX3" fmla="*/ 7304492 w 7304492"/>
              <a:gd name="connsiteY3" fmla="*/ 7085811 h 7092282"/>
              <a:gd name="connsiteX4" fmla="*/ 4840524 w 7304492"/>
              <a:gd name="connsiteY4" fmla="*/ 7092282 h 7092282"/>
              <a:gd name="connsiteX5" fmla="*/ 0 w 7304492"/>
              <a:gd name="connsiteY5" fmla="*/ 7085811 h 7092282"/>
              <a:gd name="connsiteX0" fmla="*/ 0 w 4862555"/>
              <a:gd name="connsiteY0" fmla="*/ 7085811 h 7092282"/>
              <a:gd name="connsiteX1" fmla="*/ 3652246 w 4862555"/>
              <a:gd name="connsiteY1" fmla="*/ 0 h 7092282"/>
              <a:gd name="connsiteX2" fmla="*/ 4862555 w 4862555"/>
              <a:gd name="connsiteY2" fmla="*/ 2355029 h 7092282"/>
              <a:gd name="connsiteX3" fmla="*/ 4847730 w 4862555"/>
              <a:gd name="connsiteY3" fmla="*/ 4794303 h 7092282"/>
              <a:gd name="connsiteX4" fmla="*/ 4840524 w 4862555"/>
              <a:gd name="connsiteY4" fmla="*/ 7092282 h 7092282"/>
              <a:gd name="connsiteX5" fmla="*/ 0 w 4862555"/>
              <a:gd name="connsiteY5" fmla="*/ 7085811 h 7092282"/>
              <a:gd name="connsiteX0" fmla="*/ 0 w 4862555"/>
              <a:gd name="connsiteY0" fmla="*/ 7085811 h 7092282"/>
              <a:gd name="connsiteX1" fmla="*/ 3652246 w 4862555"/>
              <a:gd name="connsiteY1" fmla="*/ 0 h 7092282"/>
              <a:gd name="connsiteX2" fmla="*/ 4862555 w 4862555"/>
              <a:gd name="connsiteY2" fmla="*/ 2355029 h 7092282"/>
              <a:gd name="connsiteX3" fmla="*/ 4857148 w 4862555"/>
              <a:gd name="connsiteY3" fmla="*/ 4794303 h 7092282"/>
              <a:gd name="connsiteX4" fmla="*/ 4840524 w 4862555"/>
              <a:gd name="connsiteY4" fmla="*/ 7092282 h 7092282"/>
              <a:gd name="connsiteX5" fmla="*/ 0 w 4862555"/>
              <a:gd name="connsiteY5" fmla="*/ 7085811 h 7092282"/>
              <a:gd name="connsiteX0" fmla="*/ 0 w 4862555"/>
              <a:gd name="connsiteY0" fmla="*/ 7085811 h 7111136"/>
              <a:gd name="connsiteX1" fmla="*/ 3652246 w 4862555"/>
              <a:gd name="connsiteY1" fmla="*/ 0 h 7111136"/>
              <a:gd name="connsiteX2" fmla="*/ 4862555 w 4862555"/>
              <a:gd name="connsiteY2" fmla="*/ 2355029 h 7111136"/>
              <a:gd name="connsiteX3" fmla="*/ 4857148 w 4862555"/>
              <a:gd name="connsiteY3" fmla="*/ 4794303 h 7111136"/>
              <a:gd name="connsiteX4" fmla="*/ 4859360 w 4862555"/>
              <a:gd name="connsiteY4" fmla="*/ 7111136 h 7111136"/>
              <a:gd name="connsiteX5" fmla="*/ 0 w 4862555"/>
              <a:gd name="connsiteY5" fmla="*/ 7085811 h 7111136"/>
              <a:gd name="connsiteX0" fmla="*/ 0 w 4876681"/>
              <a:gd name="connsiteY0" fmla="*/ 7104665 h 7111136"/>
              <a:gd name="connsiteX1" fmla="*/ 3666372 w 4876681"/>
              <a:gd name="connsiteY1" fmla="*/ 0 h 7111136"/>
              <a:gd name="connsiteX2" fmla="*/ 4876681 w 4876681"/>
              <a:gd name="connsiteY2" fmla="*/ 2355029 h 7111136"/>
              <a:gd name="connsiteX3" fmla="*/ 4871274 w 4876681"/>
              <a:gd name="connsiteY3" fmla="*/ 4794303 h 7111136"/>
              <a:gd name="connsiteX4" fmla="*/ 4873486 w 4876681"/>
              <a:gd name="connsiteY4" fmla="*/ 7111136 h 7111136"/>
              <a:gd name="connsiteX5" fmla="*/ 0 w 4876681"/>
              <a:gd name="connsiteY5" fmla="*/ 7104665 h 7111136"/>
              <a:gd name="connsiteX0" fmla="*/ 0 w 4876681"/>
              <a:gd name="connsiteY0" fmla="*/ 7104665 h 7111136"/>
              <a:gd name="connsiteX1" fmla="*/ 3666372 w 4876681"/>
              <a:gd name="connsiteY1" fmla="*/ 0 h 7111136"/>
              <a:gd name="connsiteX2" fmla="*/ 4876681 w 4876681"/>
              <a:gd name="connsiteY2" fmla="*/ 2355029 h 7111136"/>
              <a:gd name="connsiteX3" fmla="*/ 4871274 w 4876681"/>
              <a:gd name="connsiteY3" fmla="*/ 4799016 h 7111136"/>
              <a:gd name="connsiteX4" fmla="*/ 4873486 w 4876681"/>
              <a:gd name="connsiteY4" fmla="*/ 7111136 h 7111136"/>
              <a:gd name="connsiteX5" fmla="*/ 0 w 4876681"/>
              <a:gd name="connsiteY5" fmla="*/ 7104665 h 7111136"/>
              <a:gd name="connsiteX0" fmla="*/ 0 w 4886098"/>
              <a:gd name="connsiteY0" fmla="*/ 7104665 h 7111136"/>
              <a:gd name="connsiteX1" fmla="*/ 3666372 w 4886098"/>
              <a:gd name="connsiteY1" fmla="*/ 0 h 7111136"/>
              <a:gd name="connsiteX2" fmla="*/ 4886098 w 4886098"/>
              <a:gd name="connsiteY2" fmla="*/ 2369169 h 7111136"/>
              <a:gd name="connsiteX3" fmla="*/ 4871274 w 4886098"/>
              <a:gd name="connsiteY3" fmla="*/ 4799016 h 7111136"/>
              <a:gd name="connsiteX4" fmla="*/ 4873486 w 4886098"/>
              <a:gd name="connsiteY4" fmla="*/ 7111136 h 7111136"/>
              <a:gd name="connsiteX5" fmla="*/ 0 w 4886098"/>
              <a:gd name="connsiteY5" fmla="*/ 7104665 h 7111136"/>
              <a:gd name="connsiteX0" fmla="*/ 0 w 4886098"/>
              <a:gd name="connsiteY0" fmla="*/ 7104665 h 7111136"/>
              <a:gd name="connsiteX1" fmla="*/ 3666372 w 4886098"/>
              <a:gd name="connsiteY1" fmla="*/ 0 h 7111136"/>
              <a:gd name="connsiteX2" fmla="*/ 4886098 w 4886098"/>
              <a:gd name="connsiteY2" fmla="*/ 2369169 h 7111136"/>
              <a:gd name="connsiteX3" fmla="*/ 4871274 w 4886098"/>
              <a:gd name="connsiteY3" fmla="*/ 4799016 h 7111136"/>
              <a:gd name="connsiteX4" fmla="*/ 4873486 w 4886098"/>
              <a:gd name="connsiteY4" fmla="*/ 7111136 h 7111136"/>
              <a:gd name="connsiteX5" fmla="*/ 0 w 4886098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871972 w 4873486"/>
              <a:gd name="connsiteY2" fmla="*/ 2326748 h 7111136"/>
              <a:gd name="connsiteX3" fmla="*/ 4871274 w 4873486"/>
              <a:gd name="connsiteY3" fmla="*/ 4799016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875163"/>
              <a:gd name="connsiteY0" fmla="*/ 7104665 h 7111136"/>
              <a:gd name="connsiteX1" fmla="*/ 3666372 w 4875163"/>
              <a:gd name="connsiteY1" fmla="*/ 0 h 7111136"/>
              <a:gd name="connsiteX2" fmla="*/ 4871972 w 4875163"/>
              <a:gd name="connsiteY2" fmla="*/ 2326748 h 7111136"/>
              <a:gd name="connsiteX3" fmla="*/ 4871274 w 4875163"/>
              <a:gd name="connsiteY3" fmla="*/ 4799016 h 7111136"/>
              <a:gd name="connsiteX4" fmla="*/ 4873486 w 4875163"/>
              <a:gd name="connsiteY4" fmla="*/ 7111136 h 7111136"/>
              <a:gd name="connsiteX5" fmla="*/ 0 w 4875163"/>
              <a:gd name="connsiteY5" fmla="*/ 7104665 h 7111136"/>
              <a:gd name="connsiteX0" fmla="*/ 0 w 4984444"/>
              <a:gd name="connsiteY0" fmla="*/ 7104665 h 7111136"/>
              <a:gd name="connsiteX1" fmla="*/ 3666372 w 4984444"/>
              <a:gd name="connsiteY1" fmla="*/ 0 h 7111136"/>
              <a:gd name="connsiteX2" fmla="*/ 4871972 w 4984444"/>
              <a:gd name="connsiteY2" fmla="*/ 2326748 h 7111136"/>
              <a:gd name="connsiteX3" fmla="*/ 4984287 w 4984444"/>
              <a:gd name="connsiteY3" fmla="*/ 4817872 h 7111136"/>
              <a:gd name="connsiteX4" fmla="*/ 4873486 w 4984444"/>
              <a:gd name="connsiteY4" fmla="*/ 7111136 h 7111136"/>
              <a:gd name="connsiteX5" fmla="*/ 0 w 4984444"/>
              <a:gd name="connsiteY5" fmla="*/ 7104665 h 7111136"/>
              <a:gd name="connsiteX0" fmla="*/ 0 w 4875164"/>
              <a:gd name="connsiteY0" fmla="*/ 7104665 h 7111136"/>
              <a:gd name="connsiteX1" fmla="*/ 3666372 w 4875164"/>
              <a:gd name="connsiteY1" fmla="*/ 0 h 7111136"/>
              <a:gd name="connsiteX2" fmla="*/ 4871972 w 4875164"/>
              <a:gd name="connsiteY2" fmla="*/ 2326748 h 7111136"/>
              <a:gd name="connsiteX3" fmla="*/ 4871276 w 4875164"/>
              <a:gd name="connsiteY3" fmla="*/ 4836728 h 7111136"/>
              <a:gd name="connsiteX4" fmla="*/ 4873486 w 4875164"/>
              <a:gd name="connsiteY4" fmla="*/ 7111136 h 7111136"/>
              <a:gd name="connsiteX5" fmla="*/ 0 w 4875164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710205 w 4873486"/>
              <a:gd name="connsiteY2" fmla="*/ 2021948 h 7111136"/>
              <a:gd name="connsiteX3" fmla="*/ 4871276 w 4873486"/>
              <a:gd name="connsiteY3" fmla="*/ 4836728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710205 w 4873486"/>
              <a:gd name="connsiteY2" fmla="*/ 2021948 h 7111136"/>
              <a:gd name="connsiteX3" fmla="*/ 4719025 w 4873486"/>
              <a:gd name="connsiteY3" fmla="*/ 4693853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720435"/>
              <a:gd name="connsiteY0" fmla="*/ 7104665 h 7104665"/>
              <a:gd name="connsiteX1" fmla="*/ 3666372 w 4720435"/>
              <a:gd name="connsiteY1" fmla="*/ 0 h 7104665"/>
              <a:gd name="connsiteX2" fmla="*/ 4710205 w 4720435"/>
              <a:gd name="connsiteY2" fmla="*/ 2021948 h 7104665"/>
              <a:gd name="connsiteX3" fmla="*/ 4719025 w 4720435"/>
              <a:gd name="connsiteY3" fmla="*/ 4693853 h 7104665"/>
              <a:gd name="connsiteX4" fmla="*/ 4711719 w 4720435"/>
              <a:gd name="connsiteY4" fmla="*/ 5606186 h 7104665"/>
              <a:gd name="connsiteX5" fmla="*/ 0 w 4720435"/>
              <a:gd name="connsiteY5" fmla="*/ 7104665 h 7104665"/>
              <a:gd name="connsiteX0" fmla="*/ 0 w 3940147"/>
              <a:gd name="connsiteY0" fmla="*/ 5571143 h 5606186"/>
              <a:gd name="connsiteX1" fmla="*/ 2886084 w 3940147"/>
              <a:gd name="connsiteY1" fmla="*/ 0 h 5606186"/>
              <a:gd name="connsiteX2" fmla="*/ 3929917 w 3940147"/>
              <a:gd name="connsiteY2" fmla="*/ 2021948 h 5606186"/>
              <a:gd name="connsiteX3" fmla="*/ 3938737 w 3940147"/>
              <a:gd name="connsiteY3" fmla="*/ 4693853 h 5606186"/>
              <a:gd name="connsiteX4" fmla="*/ 3931431 w 3940147"/>
              <a:gd name="connsiteY4" fmla="*/ 5606186 h 5606186"/>
              <a:gd name="connsiteX5" fmla="*/ 0 w 3940147"/>
              <a:gd name="connsiteY5" fmla="*/ 5571143 h 5606186"/>
              <a:gd name="connsiteX0" fmla="*/ 0 w 3939313"/>
              <a:gd name="connsiteY0" fmla="*/ 5571143 h 5606186"/>
              <a:gd name="connsiteX1" fmla="*/ 2886084 w 3939313"/>
              <a:gd name="connsiteY1" fmla="*/ 0 h 5606186"/>
              <a:gd name="connsiteX2" fmla="*/ 3910886 w 3939313"/>
              <a:gd name="connsiteY2" fmla="*/ 2002898 h 5606186"/>
              <a:gd name="connsiteX3" fmla="*/ 3938737 w 3939313"/>
              <a:gd name="connsiteY3" fmla="*/ 4693853 h 5606186"/>
              <a:gd name="connsiteX4" fmla="*/ 3931431 w 3939313"/>
              <a:gd name="connsiteY4" fmla="*/ 5606186 h 5606186"/>
              <a:gd name="connsiteX5" fmla="*/ 0 w 3939313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02898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12966"/>
              <a:gd name="connsiteY0" fmla="*/ 5571143 h 5609320"/>
              <a:gd name="connsiteX1" fmla="*/ 2886084 w 3912966"/>
              <a:gd name="connsiteY1" fmla="*/ 0 h 5609320"/>
              <a:gd name="connsiteX2" fmla="*/ 3910886 w 3912966"/>
              <a:gd name="connsiteY2" fmla="*/ 2012295 h 5609320"/>
              <a:gd name="connsiteX3" fmla="*/ 3910192 w 3912966"/>
              <a:gd name="connsiteY3" fmla="*/ 4703381 h 5609320"/>
              <a:gd name="connsiteX4" fmla="*/ 3868863 w 3912966"/>
              <a:gd name="connsiteY4" fmla="*/ 5609320 h 5609320"/>
              <a:gd name="connsiteX5" fmla="*/ 0 w 3912966"/>
              <a:gd name="connsiteY5" fmla="*/ 5571143 h 5609320"/>
              <a:gd name="connsiteX0" fmla="*/ 0 w 3915790"/>
              <a:gd name="connsiteY0" fmla="*/ 5571143 h 5593663"/>
              <a:gd name="connsiteX1" fmla="*/ 2886084 w 3915790"/>
              <a:gd name="connsiteY1" fmla="*/ 0 h 5593663"/>
              <a:gd name="connsiteX2" fmla="*/ 3910886 w 3915790"/>
              <a:gd name="connsiteY2" fmla="*/ 2012295 h 5593663"/>
              <a:gd name="connsiteX3" fmla="*/ 3910192 w 3915790"/>
              <a:gd name="connsiteY3" fmla="*/ 4703381 h 5593663"/>
              <a:gd name="connsiteX4" fmla="*/ 3915790 w 3915790"/>
              <a:gd name="connsiteY4" fmla="*/ 5593663 h 5593663"/>
              <a:gd name="connsiteX5" fmla="*/ 0 w 3915790"/>
              <a:gd name="connsiteY5" fmla="*/ 5571143 h 5593663"/>
              <a:gd name="connsiteX0" fmla="*/ 0 w 3916271"/>
              <a:gd name="connsiteY0" fmla="*/ 5571143 h 5593663"/>
              <a:gd name="connsiteX1" fmla="*/ 2886084 w 3916271"/>
              <a:gd name="connsiteY1" fmla="*/ 0 h 5593663"/>
              <a:gd name="connsiteX2" fmla="*/ 3910886 w 3916271"/>
              <a:gd name="connsiteY2" fmla="*/ 2012295 h 5593663"/>
              <a:gd name="connsiteX3" fmla="*/ 3910192 w 3916271"/>
              <a:gd name="connsiteY3" fmla="*/ 4703381 h 5593663"/>
              <a:gd name="connsiteX4" fmla="*/ 3915790 w 3916271"/>
              <a:gd name="connsiteY4" fmla="*/ 5593663 h 5593663"/>
              <a:gd name="connsiteX5" fmla="*/ 0 w 3916271"/>
              <a:gd name="connsiteY5" fmla="*/ 5571143 h 5593663"/>
              <a:gd name="connsiteX0" fmla="*/ 0 w 3923683"/>
              <a:gd name="connsiteY0" fmla="*/ 5571143 h 5593663"/>
              <a:gd name="connsiteX1" fmla="*/ 2886084 w 3923683"/>
              <a:gd name="connsiteY1" fmla="*/ 0 h 5593663"/>
              <a:gd name="connsiteX2" fmla="*/ 3910886 w 3923683"/>
              <a:gd name="connsiteY2" fmla="*/ 2012295 h 5593663"/>
              <a:gd name="connsiteX3" fmla="*/ 3922709 w 3923683"/>
              <a:gd name="connsiteY3" fmla="*/ 4693990 h 5593663"/>
              <a:gd name="connsiteX4" fmla="*/ 3915790 w 3923683"/>
              <a:gd name="connsiteY4" fmla="*/ 5593663 h 5593663"/>
              <a:gd name="connsiteX5" fmla="*/ 0 w 3923683"/>
              <a:gd name="connsiteY5" fmla="*/ 5571143 h 5593663"/>
              <a:gd name="connsiteX0" fmla="*/ 0 w 3923683"/>
              <a:gd name="connsiteY0" fmla="*/ 5571143 h 5593663"/>
              <a:gd name="connsiteX1" fmla="*/ 2886084 w 3923683"/>
              <a:gd name="connsiteY1" fmla="*/ 0 h 5593663"/>
              <a:gd name="connsiteX2" fmla="*/ 3910886 w 3923683"/>
              <a:gd name="connsiteY2" fmla="*/ 2012295 h 5593663"/>
              <a:gd name="connsiteX3" fmla="*/ 3922709 w 3923683"/>
              <a:gd name="connsiteY3" fmla="*/ 4693990 h 5593663"/>
              <a:gd name="connsiteX4" fmla="*/ 3915790 w 3923683"/>
              <a:gd name="connsiteY4" fmla="*/ 5593663 h 5593663"/>
              <a:gd name="connsiteX5" fmla="*/ 0 w 3923683"/>
              <a:gd name="connsiteY5" fmla="*/ 5571143 h 5593663"/>
              <a:gd name="connsiteX0" fmla="*/ 0 w 3922709"/>
              <a:gd name="connsiteY0" fmla="*/ 5571143 h 5593663"/>
              <a:gd name="connsiteX1" fmla="*/ 2886084 w 3922709"/>
              <a:gd name="connsiteY1" fmla="*/ 0 h 5593663"/>
              <a:gd name="connsiteX2" fmla="*/ 3910886 w 3922709"/>
              <a:gd name="connsiteY2" fmla="*/ 2012295 h 5593663"/>
              <a:gd name="connsiteX3" fmla="*/ 3922709 w 3922709"/>
              <a:gd name="connsiteY3" fmla="*/ 4693990 h 5593663"/>
              <a:gd name="connsiteX4" fmla="*/ 3915790 w 3922709"/>
              <a:gd name="connsiteY4" fmla="*/ 5593663 h 5593663"/>
              <a:gd name="connsiteX5" fmla="*/ 0 w 3922709"/>
              <a:gd name="connsiteY5" fmla="*/ 5571143 h 5593663"/>
              <a:gd name="connsiteX0" fmla="*/ 0 w 3922709"/>
              <a:gd name="connsiteY0" fmla="*/ 5571143 h 5593663"/>
              <a:gd name="connsiteX1" fmla="*/ 2886084 w 3922709"/>
              <a:gd name="connsiteY1" fmla="*/ 0 h 5593663"/>
              <a:gd name="connsiteX2" fmla="*/ 3910886 w 3922709"/>
              <a:gd name="connsiteY2" fmla="*/ 2012295 h 5593663"/>
              <a:gd name="connsiteX3" fmla="*/ 3922709 w 3922709"/>
              <a:gd name="connsiteY3" fmla="*/ 4693990 h 5593663"/>
              <a:gd name="connsiteX4" fmla="*/ 3915790 w 3922709"/>
              <a:gd name="connsiteY4" fmla="*/ 5593663 h 5593663"/>
              <a:gd name="connsiteX5" fmla="*/ 0 w 3922709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4014 w 3919583"/>
              <a:gd name="connsiteY2" fmla="*/ 2024821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4014 w 3919583"/>
              <a:gd name="connsiteY2" fmla="*/ 2024821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19583" h="5593663">
                <a:moveTo>
                  <a:pt x="0" y="5571143"/>
                </a:moveTo>
                <a:lnTo>
                  <a:pt x="2886084" y="0"/>
                </a:lnTo>
                <a:cubicBezTo>
                  <a:pt x="3296866" y="781336"/>
                  <a:pt x="3503232" y="1243485"/>
                  <a:pt x="3914014" y="2024821"/>
                </a:cubicBezTo>
                <a:cubicBezTo>
                  <a:pt x="3912240" y="2295005"/>
                  <a:pt x="3918271" y="3614728"/>
                  <a:pt x="3919583" y="4687730"/>
                </a:cubicBezTo>
                <a:cubicBezTo>
                  <a:pt x="3917192" y="5350405"/>
                  <a:pt x="3918181" y="5087563"/>
                  <a:pt x="3915790" y="5593663"/>
                </a:cubicBezTo>
                <a:lnTo>
                  <a:pt x="0" y="5571143"/>
                </a:lnTo>
                <a:close/>
              </a:path>
            </a:pathLst>
          </a:custGeom>
          <a:gradFill flip="none" rotWithShape="1">
            <a:gsLst>
              <a:gs pos="91000">
                <a:srgbClr val="004D6F">
                  <a:alpha val="90000"/>
                </a:srgbClr>
              </a:gs>
              <a:gs pos="1000">
                <a:schemeClr val="bg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1" name="Triangle isocèle 7"/>
          <p:cNvSpPr/>
          <p:nvPr userDrawn="1"/>
        </p:nvSpPr>
        <p:spPr>
          <a:xfrm rot="16200000">
            <a:off x="6825055" y="-469057"/>
            <a:ext cx="1874105" cy="2802782"/>
          </a:xfrm>
          <a:custGeom>
            <a:avLst/>
            <a:gdLst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4540840 w 4540840"/>
              <a:gd name="connsiteY2" fmla="*/ 4404897 h 4404897"/>
              <a:gd name="connsiteX3" fmla="*/ 0 w 4540840"/>
              <a:gd name="connsiteY3" fmla="*/ 4404897 h 4404897"/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2933997 w 4540840"/>
              <a:gd name="connsiteY2" fmla="*/ 1284148 h 4404897"/>
              <a:gd name="connsiteX3" fmla="*/ 4540840 w 4540840"/>
              <a:gd name="connsiteY3" fmla="*/ 4404897 h 4404897"/>
              <a:gd name="connsiteX4" fmla="*/ 0 w 4540840"/>
              <a:gd name="connsiteY4" fmla="*/ 4404897 h 4404897"/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2933997 w 4540840"/>
              <a:gd name="connsiteY2" fmla="*/ 1284148 h 4404897"/>
              <a:gd name="connsiteX3" fmla="*/ 4540840 w 4540840"/>
              <a:gd name="connsiteY3" fmla="*/ 4404897 h 4404897"/>
              <a:gd name="connsiteX4" fmla="*/ 2933996 w 4540840"/>
              <a:gd name="connsiteY4" fmla="*/ 4404420 h 4404897"/>
              <a:gd name="connsiteX5" fmla="*/ 0 w 4540840"/>
              <a:gd name="connsiteY5" fmla="*/ 4404897 h 4404897"/>
              <a:gd name="connsiteX0" fmla="*/ 0 w 2933997"/>
              <a:gd name="connsiteY0" fmla="*/ 4404897 h 4404897"/>
              <a:gd name="connsiteX1" fmla="*/ 2270420 w 2933997"/>
              <a:gd name="connsiteY1" fmla="*/ 0 h 4404897"/>
              <a:gd name="connsiteX2" fmla="*/ 2933997 w 2933997"/>
              <a:gd name="connsiteY2" fmla="*/ 1284148 h 4404897"/>
              <a:gd name="connsiteX3" fmla="*/ 2933573 w 2933997"/>
              <a:gd name="connsiteY3" fmla="*/ 3532921 h 4404897"/>
              <a:gd name="connsiteX4" fmla="*/ 2933996 w 2933997"/>
              <a:gd name="connsiteY4" fmla="*/ 4404420 h 4404897"/>
              <a:gd name="connsiteX5" fmla="*/ 0 w 2933997"/>
              <a:gd name="connsiteY5" fmla="*/ 4404897 h 4404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33997" h="4404897">
                <a:moveTo>
                  <a:pt x="0" y="4404897"/>
                </a:moveTo>
                <a:lnTo>
                  <a:pt x="2270420" y="0"/>
                </a:lnTo>
                <a:cubicBezTo>
                  <a:pt x="2493183" y="426477"/>
                  <a:pt x="2711234" y="857671"/>
                  <a:pt x="2933997" y="1284148"/>
                </a:cubicBezTo>
                <a:cubicBezTo>
                  <a:pt x="2933856" y="2033739"/>
                  <a:pt x="2933714" y="2783330"/>
                  <a:pt x="2933573" y="3532921"/>
                </a:cubicBezTo>
                <a:lnTo>
                  <a:pt x="2933996" y="4404420"/>
                </a:lnTo>
                <a:lnTo>
                  <a:pt x="0" y="4404897"/>
                </a:lnTo>
                <a:close/>
              </a:path>
            </a:pathLst>
          </a:custGeom>
          <a:gradFill flip="none" rotWithShape="1">
            <a:gsLst>
              <a:gs pos="91000">
                <a:srgbClr val="004D6F">
                  <a:alpha val="86000"/>
                </a:srgbClr>
              </a:gs>
              <a:gs pos="1000">
                <a:schemeClr val="bg1">
                  <a:alpha val="37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2" name="Triangle isocèle 21"/>
          <p:cNvSpPr/>
          <p:nvPr userDrawn="1"/>
        </p:nvSpPr>
        <p:spPr>
          <a:xfrm rot="16200000">
            <a:off x="7319312" y="360679"/>
            <a:ext cx="1872209" cy="1816159"/>
          </a:xfrm>
          <a:prstGeom prst="triangle">
            <a:avLst/>
          </a:prstGeom>
          <a:gradFill flip="none" rotWithShape="1">
            <a:gsLst>
              <a:gs pos="81000">
                <a:srgbClr val="004D6F">
                  <a:alpha val="79000"/>
                </a:srgbClr>
              </a:gs>
              <a:gs pos="5000">
                <a:schemeClr val="bg1">
                  <a:alpha val="35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 </a:t>
            </a:r>
            <a:endParaRPr lang="fr-FR" dirty="0"/>
          </a:p>
        </p:txBody>
      </p:sp>
    </p:spTree>
    <p:extLst>
      <p:ext uri="{BB962C8B-B14F-4D97-AF65-F5344CB8AC3E}">
        <p14:creationId xmlns="" xmlns:p14="http://schemas.microsoft.com/office/powerpoint/2010/main" val="215559989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544616"/>
          </a:xfrm>
        </p:spPr>
        <p:txBody>
          <a:bodyPr/>
          <a:lstStyle>
            <a:lvl1pPr marL="0" indent="0">
              <a:buNone/>
              <a:defRPr/>
            </a:lvl1pPr>
            <a:lvl2pPr marL="742950" indent="-285750">
              <a:buFont typeface="Arial" panose="020B0604020202020204" pitchFamily="34" charset="0"/>
              <a:buChar char="•"/>
              <a:defRPr>
                <a:solidFill>
                  <a:srgbClr val="4F4D50"/>
                </a:solidFill>
              </a:defRPr>
            </a:lvl2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0" hasCustomPrompt="1"/>
          </p:nvPr>
        </p:nvSpPr>
        <p:spPr>
          <a:xfrm>
            <a:off x="2700338" y="6597650"/>
            <a:ext cx="5327650" cy="215900"/>
          </a:xfrm>
        </p:spPr>
        <p:txBody>
          <a:bodyPr/>
          <a:lstStyle>
            <a:lvl1pPr>
              <a:defRPr sz="1100" b="0">
                <a:solidFill>
                  <a:srgbClr val="4F4D50"/>
                </a:solidFill>
              </a:defRPr>
            </a:lvl1pPr>
          </a:lstStyle>
          <a:p>
            <a:pPr lvl="0"/>
            <a:r>
              <a:rPr lang="fr-FR" dirty="0" smtClean="0"/>
              <a:t>TITRE DE PARTIE</a:t>
            </a:r>
            <a:endParaRPr lang="fr-FR" dirty="0"/>
          </a:p>
        </p:txBody>
      </p:sp>
    </p:spTree>
    <p:extLst>
      <p:ext uri="{BB962C8B-B14F-4D97-AF65-F5344CB8AC3E}">
        <p14:creationId xmlns="" xmlns:p14="http://schemas.microsoft.com/office/powerpoint/2010/main" val="262553870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3568" y="2636912"/>
            <a:ext cx="7772400" cy="1362075"/>
          </a:xfrm>
        </p:spPr>
        <p:txBody>
          <a:bodyPr anchor="ctr" anchorCtr="0">
            <a:normAutofit/>
          </a:bodyPr>
          <a:lstStyle>
            <a:lvl1pPr algn="ctr">
              <a:defRPr sz="3600" b="1" cap="all"/>
            </a:lvl1pPr>
          </a:lstStyle>
          <a:p>
            <a:r>
              <a:rPr lang="fr-FR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83568" y="4005065"/>
            <a:ext cx="7772400" cy="720080"/>
          </a:xfrm>
        </p:spPr>
        <p:txBody>
          <a:bodyPr anchor="ctr" anchorCtr="0"/>
          <a:lstStyle>
            <a:lvl1pPr marL="0" indent="0" algn="ctr">
              <a:buNone/>
              <a:defRPr sz="2000" b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u texte 7"/>
          <p:cNvSpPr>
            <a:spLocks noGrp="1"/>
          </p:cNvSpPr>
          <p:nvPr>
            <p:ph type="body" sz="quarter" idx="10" hasCustomPrompt="1"/>
          </p:nvPr>
        </p:nvSpPr>
        <p:spPr>
          <a:xfrm>
            <a:off x="2700338" y="6597650"/>
            <a:ext cx="5327650" cy="215900"/>
          </a:xfrm>
        </p:spPr>
        <p:txBody>
          <a:bodyPr/>
          <a:lstStyle>
            <a:lvl1pPr>
              <a:defRPr sz="1100" b="0">
                <a:solidFill>
                  <a:srgbClr val="4F4D50"/>
                </a:solidFill>
              </a:defRPr>
            </a:lvl1pPr>
          </a:lstStyle>
          <a:p>
            <a:pPr lvl="0"/>
            <a:r>
              <a:rPr lang="fr-FR" dirty="0" smtClean="0"/>
              <a:t>TITRE DE PARTIE</a:t>
            </a:r>
            <a:endParaRPr lang="fr-FR" dirty="0"/>
          </a:p>
        </p:txBody>
      </p:sp>
    </p:spTree>
    <p:extLst>
      <p:ext uri="{BB962C8B-B14F-4D97-AF65-F5344CB8AC3E}">
        <p14:creationId xmlns="" xmlns:p14="http://schemas.microsoft.com/office/powerpoint/2010/main" val="150537076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124744"/>
            <a:ext cx="4038600" cy="5256584"/>
          </a:xfrm>
        </p:spPr>
        <p:txBody>
          <a:bodyPr/>
          <a:lstStyle>
            <a:lvl1pPr>
              <a:defRPr sz="2000"/>
            </a:lvl1pPr>
            <a:lvl2pPr marL="742950" indent="-285750">
              <a:buFont typeface="Arial" panose="020B0604020202020204" pitchFamily="34" charset="0"/>
              <a:buChar char="•"/>
              <a:defRPr sz="1500"/>
            </a:lvl2pPr>
            <a:lvl3pPr>
              <a:defRPr sz="12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124744"/>
            <a:ext cx="4038600" cy="5256584"/>
          </a:xfrm>
        </p:spPr>
        <p:txBody>
          <a:bodyPr/>
          <a:lstStyle>
            <a:lvl1pPr>
              <a:defRPr sz="2000"/>
            </a:lvl1pPr>
            <a:lvl2pPr marL="742950" indent="-285750">
              <a:buFont typeface="Arial" panose="020B0604020202020204" pitchFamily="34" charset="0"/>
              <a:buChar char="•"/>
              <a:defRPr sz="1500"/>
            </a:lvl2pPr>
            <a:lvl3pPr>
              <a:defRPr sz="12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6" name="Espace réservé du texte 7"/>
          <p:cNvSpPr>
            <a:spLocks noGrp="1"/>
          </p:cNvSpPr>
          <p:nvPr>
            <p:ph type="body" sz="quarter" idx="10" hasCustomPrompt="1"/>
          </p:nvPr>
        </p:nvSpPr>
        <p:spPr>
          <a:xfrm>
            <a:off x="2700338" y="6597650"/>
            <a:ext cx="5327650" cy="215900"/>
          </a:xfrm>
        </p:spPr>
        <p:txBody>
          <a:bodyPr/>
          <a:lstStyle>
            <a:lvl1pPr>
              <a:defRPr sz="1100" b="0">
                <a:solidFill>
                  <a:srgbClr val="4F4D50"/>
                </a:solidFill>
              </a:defRPr>
            </a:lvl1pPr>
          </a:lstStyle>
          <a:p>
            <a:pPr lvl="0"/>
            <a:r>
              <a:rPr lang="fr-FR" dirty="0" smtClean="0"/>
              <a:t>TITRE DE PARTIE</a:t>
            </a:r>
            <a:endParaRPr lang="fr-FR" dirty="0"/>
          </a:p>
        </p:txBody>
      </p:sp>
    </p:spTree>
    <p:extLst>
      <p:ext uri="{BB962C8B-B14F-4D97-AF65-F5344CB8AC3E}">
        <p14:creationId xmlns="" xmlns:p14="http://schemas.microsoft.com/office/powerpoint/2010/main" val="160161853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67544" y="908720"/>
            <a:ext cx="4040188" cy="63976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>
                <a:solidFill>
                  <a:srgbClr val="4F4D5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556792"/>
            <a:ext cx="4040188" cy="4896544"/>
          </a:xfrm>
        </p:spPr>
        <p:txBody>
          <a:bodyPr/>
          <a:lstStyle>
            <a:lvl1pPr>
              <a:defRPr sz="2000"/>
            </a:lvl1pPr>
            <a:lvl2pPr>
              <a:defRPr sz="1500"/>
            </a:lvl2pPr>
            <a:lvl3pPr>
              <a:defRPr sz="12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4008" y="908720"/>
            <a:ext cx="4041775" cy="63976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>
                <a:solidFill>
                  <a:srgbClr val="4F4D5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1556792"/>
            <a:ext cx="4041775" cy="4896544"/>
          </a:xfrm>
        </p:spPr>
        <p:txBody>
          <a:bodyPr/>
          <a:lstStyle>
            <a:lvl1pPr>
              <a:defRPr sz="2000"/>
            </a:lvl1pPr>
            <a:lvl2pPr>
              <a:defRPr sz="1500"/>
            </a:lvl2pPr>
            <a:lvl3pPr>
              <a:defRPr sz="12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7" name="Espace réservé du texte 7"/>
          <p:cNvSpPr>
            <a:spLocks noGrp="1"/>
          </p:cNvSpPr>
          <p:nvPr>
            <p:ph type="body" sz="quarter" idx="10" hasCustomPrompt="1"/>
          </p:nvPr>
        </p:nvSpPr>
        <p:spPr>
          <a:xfrm>
            <a:off x="2700338" y="6597650"/>
            <a:ext cx="5327650" cy="215900"/>
          </a:xfrm>
        </p:spPr>
        <p:txBody>
          <a:bodyPr/>
          <a:lstStyle>
            <a:lvl1pPr>
              <a:defRPr sz="1100" b="0">
                <a:solidFill>
                  <a:srgbClr val="4F4D50"/>
                </a:solidFill>
              </a:defRPr>
            </a:lvl1pPr>
          </a:lstStyle>
          <a:p>
            <a:pPr lvl="0"/>
            <a:r>
              <a:rPr lang="fr-FR" dirty="0" smtClean="0"/>
              <a:t>TITRE DE PARTIE</a:t>
            </a:r>
            <a:endParaRPr lang="fr-FR" dirty="0"/>
          </a:p>
        </p:txBody>
      </p:sp>
    </p:spTree>
    <p:extLst>
      <p:ext uri="{BB962C8B-B14F-4D97-AF65-F5344CB8AC3E}">
        <p14:creationId xmlns="" xmlns:p14="http://schemas.microsoft.com/office/powerpoint/2010/main" val="17125517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texte 7"/>
          <p:cNvSpPr>
            <a:spLocks noGrp="1"/>
          </p:cNvSpPr>
          <p:nvPr>
            <p:ph type="body" sz="quarter" idx="10" hasCustomPrompt="1"/>
          </p:nvPr>
        </p:nvSpPr>
        <p:spPr>
          <a:xfrm>
            <a:off x="2700338" y="6597650"/>
            <a:ext cx="5327650" cy="215900"/>
          </a:xfrm>
        </p:spPr>
        <p:txBody>
          <a:bodyPr/>
          <a:lstStyle>
            <a:lvl1pPr>
              <a:defRPr sz="1100" b="0">
                <a:solidFill>
                  <a:srgbClr val="4F4D50"/>
                </a:solidFill>
              </a:defRPr>
            </a:lvl1pPr>
          </a:lstStyle>
          <a:p>
            <a:pPr lvl="0"/>
            <a:r>
              <a:rPr lang="fr-FR" dirty="0" smtClean="0"/>
              <a:t>TITRE DE PARTIE</a:t>
            </a:r>
            <a:endParaRPr lang="fr-FR" dirty="0"/>
          </a:p>
        </p:txBody>
      </p:sp>
    </p:spTree>
    <p:extLst>
      <p:ext uri="{BB962C8B-B14F-4D97-AF65-F5344CB8AC3E}">
        <p14:creationId xmlns="" xmlns:p14="http://schemas.microsoft.com/office/powerpoint/2010/main" val="424194612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384373378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3008313" cy="814412"/>
          </a:xfrm>
        </p:spPr>
        <p:txBody>
          <a:bodyPr anchor="ctr" anchorCtr="0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620688"/>
            <a:ext cx="5111750" cy="5760640"/>
          </a:xfrm>
        </p:spPr>
        <p:txBody>
          <a:bodyPr/>
          <a:lstStyle>
            <a:lvl1pPr>
              <a:defRPr sz="2000"/>
            </a:lvl1pPr>
            <a:lvl2pPr marL="742950" indent="-285750">
              <a:buFont typeface="Arial" panose="020B0604020202020204" pitchFamily="34" charset="0"/>
              <a:buChar char="•"/>
              <a:defRPr sz="1500"/>
            </a:lvl2pPr>
            <a:lvl3pPr>
              <a:defRPr sz="1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946228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smtClean="0"/>
              <a:t>Cliquez pour modifier les styles du texte du masque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smtClean="0"/>
              <a:t>Deuxième niveau</a:t>
            </a:r>
          </a:p>
        </p:txBody>
      </p:sp>
      <p:sp>
        <p:nvSpPr>
          <p:cNvPr id="5" name="Espace réservé du texte 7"/>
          <p:cNvSpPr>
            <a:spLocks noGrp="1"/>
          </p:cNvSpPr>
          <p:nvPr>
            <p:ph type="body" sz="quarter" idx="10" hasCustomPrompt="1"/>
          </p:nvPr>
        </p:nvSpPr>
        <p:spPr>
          <a:xfrm>
            <a:off x="2700338" y="6597650"/>
            <a:ext cx="5327650" cy="215900"/>
          </a:xfrm>
        </p:spPr>
        <p:txBody>
          <a:bodyPr/>
          <a:lstStyle>
            <a:lvl1pPr>
              <a:defRPr sz="1100" b="0">
                <a:solidFill>
                  <a:srgbClr val="4F4D50"/>
                </a:solidFill>
              </a:defRPr>
            </a:lvl1pPr>
          </a:lstStyle>
          <a:p>
            <a:pPr lvl="0"/>
            <a:r>
              <a:rPr lang="fr-FR" dirty="0" smtClean="0"/>
              <a:t>TITRE DE PARTIE</a:t>
            </a:r>
            <a:endParaRPr lang="fr-FR" dirty="0"/>
          </a:p>
        </p:txBody>
      </p:sp>
    </p:spTree>
    <p:extLst>
      <p:ext uri="{BB962C8B-B14F-4D97-AF65-F5344CB8AC3E}">
        <p14:creationId xmlns="" xmlns:p14="http://schemas.microsoft.com/office/powerpoint/2010/main" val="68088487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jpe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riangle isocèle 10"/>
          <p:cNvSpPr/>
          <p:nvPr/>
        </p:nvSpPr>
        <p:spPr>
          <a:xfrm rot="16200000">
            <a:off x="7004517" y="-797387"/>
            <a:ext cx="1342487" cy="2933821"/>
          </a:xfrm>
          <a:custGeom>
            <a:avLst/>
            <a:gdLst>
              <a:gd name="connsiteX0" fmla="*/ 0 w 7304492"/>
              <a:gd name="connsiteY0" fmla="*/ 7085811 h 7085811"/>
              <a:gd name="connsiteX1" fmla="*/ 3652246 w 7304492"/>
              <a:gd name="connsiteY1" fmla="*/ 0 h 7085811"/>
              <a:gd name="connsiteX2" fmla="*/ 7304492 w 7304492"/>
              <a:gd name="connsiteY2" fmla="*/ 7085811 h 7085811"/>
              <a:gd name="connsiteX3" fmla="*/ 0 w 7304492"/>
              <a:gd name="connsiteY3" fmla="*/ 7085811 h 7085811"/>
              <a:gd name="connsiteX0" fmla="*/ 0 w 7304492"/>
              <a:gd name="connsiteY0" fmla="*/ 7085811 h 7085811"/>
              <a:gd name="connsiteX1" fmla="*/ 3652246 w 7304492"/>
              <a:gd name="connsiteY1" fmla="*/ 0 h 7085811"/>
              <a:gd name="connsiteX2" fmla="*/ 4862555 w 7304492"/>
              <a:gd name="connsiteY2" fmla="*/ 2355029 h 7085811"/>
              <a:gd name="connsiteX3" fmla="*/ 7304492 w 7304492"/>
              <a:gd name="connsiteY3" fmla="*/ 7085811 h 7085811"/>
              <a:gd name="connsiteX4" fmla="*/ 0 w 7304492"/>
              <a:gd name="connsiteY4" fmla="*/ 7085811 h 7085811"/>
              <a:gd name="connsiteX0" fmla="*/ 0 w 7304492"/>
              <a:gd name="connsiteY0" fmla="*/ 7085811 h 7092282"/>
              <a:gd name="connsiteX1" fmla="*/ 3652246 w 7304492"/>
              <a:gd name="connsiteY1" fmla="*/ 0 h 7092282"/>
              <a:gd name="connsiteX2" fmla="*/ 4862555 w 7304492"/>
              <a:gd name="connsiteY2" fmla="*/ 2355029 h 7092282"/>
              <a:gd name="connsiteX3" fmla="*/ 7304492 w 7304492"/>
              <a:gd name="connsiteY3" fmla="*/ 7085811 h 7092282"/>
              <a:gd name="connsiteX4" fmla="*/ 4840524 w 7304492"/>
              <a:gd name="connsiteY4" fmla="*/ 7092282 h 7092282"/>
              <a:gd name="connsiteX5" fmla="*/ 0 w 7304492"/>
              <a:gd name="connsiteY5" fmla="*/ 7085811 h 7092282"/>
              <a:gd name="connsiteX0" fmla="*/ 0 w 4862555"/>
              <a:gd name="connsiteY0" fmla="*/ 7085811 h 7092282"/>
              <a:gd name="connsiteX1" fmla="*/ 3652246 w 4862555"/>
              <a:gd name="connsiteY1" fmla="*/ 0 h 7092282"/>
              <a:gd name="connsiteX2" fmla="*/ 4862555 w 4862555"/>
              <a:gd name="connsiteY2" fmla="*/ 2355029 h 7092282"/>
              <a:gd name="connsiteX3" fmla="*/ 4847730 w 4862555"/>
              <a:gd name="connsiteY3" fmla="*/ 4794303 h 7092282"/>
              <a:gd name="connsiteX4" fmla="*/ 4840524 w 4862555"/>
              <a:gd name="connsiteY4" fmla="*/ 7092282 h 7092282"/>
              <a:gd name="connsiteX5" fmla="*/ 0 w 4862555"/>
              <a:gd name="connsiteY5" fmla="*/ 7085811 h 7092282"/>
              <a:gd name="connsiteX0" fmla="*/ 0 w 4862555"/>
              <a:gd name="connsiteY0" fmla="*/ 7085811 h 7092282"/>
              <a:gd name="connsiteX1" fmla="*/ 3652246 w 4862555"/>
              <a:gd name="connsiteY1" fmla="*/ 0 h 7092282"/>
              <a:gd name="connsiteX2" fmla="*/ 4862555 w 4862555"/>
              <a:gd name="connsiteY2" fmla="*/ 2355029 h 7092282"/>
              <a:gd name="connsiteX3" fmla="*/ 4857148 w 4862555"/>
              <a:gd name="connsiteY3" fmla="*/ 4794303 h 7092282"/>
              <a:gd name="connsiteX4" fmla="*/ 4840524 w 4862555"/>
              <a:gd name="connsiteY4" fmla="*/ 7092282 h 7092282"/>
              <a:gd name="connsiteX5" fmla="*/ 0 w 4862555"/>
              <a:gd name="connsiteY5" fmla="*/ 7085811 h 7092282"/>
              <a:gd name="connsiteX0" fmla="*/ 0 w 4862555"/>
              <a:gd name="connsiteY0" fmla="*/ 7085811 h 7111136"/>
              <a:gd name="connsiteX1" fmla="*/ 3652246 w 4862555"/>
              <a:gd name="connsiteY1" fmla="*/ 0 h 7111136"/>
              <a:gd name="connsiteX2" fmla="*/ 4862555 w 4862555"/>
              <a:gd name="connsiteY2" fmla="*/ 2355029 h 7111136"/>
              <a:gd name="connsiteX3" fmla="*/ 4857148 w 4862555"/>
              <a:gd name="connsiteY3" fmla="*/ 4794303 h 7111136"/>
              <a:gd name="connsiteX4" fmla="*/ 4859360 w 4862555"/>
              <a:gd name="connsiteY4" fmla="*/ 7111136 h 7111136"/>
              <a:gd name="connsiteX5" fmla="*/ 0 w 4862555"/>
              <a:gd name="connsiteY5" fmla="*/ 7085811 h 7111136"/>
              <a:gd name="connsiteX0" fmla="*/ 0 w 4876681"/>
              <a:gd name="connsiteY0" fmla="*/ 7104665 h 7111136"/>
              <a:gd name="connsiteX1" fmla="*/ 3666372 w 4876681"/>
              <a:gd name="connsiteY1" fmla="*/ 0 h 7111136"/>
              <a:gd name="connsiteX2" fmla="*/ 4876681 w 4876681"/>
              <a:gd name="connsiteY2" fmla="*/ 2355029 h 7111136"/>
              <a:gd name="connsiteX3" fmla="*/ 4871274 w 4876681"/>
              <a:gd name="connsiteY3" fmla="*/ 4794303 h 7111136"/>
              <a:gd name="connsiteX4" fmla="*/ 4873486 w 4876681"/>
              <a:gd name="connsiteY4" fmla="*/ 7111136 h 7111136"/>
              <a:gd name="connsiteX5" fmla="*/ 0 w 4876681"/>
              <a:gd name="connsiteY5" fmla="*/ 7104665 h 7111136"/>
              <a:gd name="connsiteX0" fmla="*/ 0 w 4876681"/>
              <a:gd name="connsiteY0" fmla="*/ 7104665 h 7111136"/>
              <a:gd name="connsiteX1" fmla="*/ 3666372 w 4876681"/>
              <a:gd name="connsiteY1" fmla="*/ 0 h 7111136"/>
              <a:gd name="connsiteX2" fmla="*/ 4876681 w 4876681"/>
              <a:gd name="connsiteY2" fmla="*/ 2355029 h 7111136"/>
              <a:gd name="connsiteX3" fmla="*/ 4871274 w 4876681"/>
              <a:gd name="connsiteY3" fmla="*/ 4799016 h 7111136"/>
              <a:gd name="connsiteX4" fmla="*/ 4873486 w 4876681"/>
              <a:gd name="connsiteY4" fmla="*/ 7111136 h 7111136"/>
              <a:gd name="connsiteX5" fmla="*/ 0 w 4876681"/>
              <a:gd name="connsiteY5" fmla="*/ 7104665 h 7111136"/>
              <a:gd name="connsiteX0" fmla="*/ 0 w 4886098"/>
              <a:gd name="connsiteY0" fmla="*/ 7104665 h 7111136"/>
              <a:gd name="connsiteX1" fmla="*/ 3666372 w 4886098"/>
              <a:gd name="connsiteY1" fmla="*/ 0 h 7111136"/>
              <a:gd name="connsiteX2" fmla="*/ 4886098 w 4886098"/>
              <a:gd name="connsiteY2" fmla="*/ 2369169 h 7111136"/>
              <a:gd name="connsiteX3" fmla="*/ 4871274 w 4886098"/>
              <a:gd name="connsiteY3" fmla="*/ 4799016 h 7111136"/>
              <a:gd name="connsiteX4" fmla="*/ 4873486 w 4886098"/>
              <a:gd name="connsiteY4" fmla="*/ 7111136 h 7111136"/>
              <a:gd name="connsiteX5" fmla="*/ 0 w 4886098"/>
              <a:gd name="connsiteY5" fmla="*/ 7104665 h 7111136"/>
              <a:gd name="connsiteX0" fmla="*/ 0 w 4886098"/>
              <a:gd name="connsiteY0" fmla="*/ 7104665 h 7111136"/>
              <a:gd name="connsiteX1" fmla="*/ 3666372 w 4886098"/>
              <a:gd name="connsiteY1" fmla="*/ 0 h 7111136"/>
              <a:gd name="connsiteX2" fmla="*/ 4886098 w 4886098"/>
              <a:gd name="connsiteY2" fmla="*/ 2369169 h 7111136"/>
              <a:gd name="connsiteX3" fmla="*/ 4871274 w 4886098"/>
              <a:gd name="connsiteY3" fmla="*/ 4799016 h 7111136"/>
              <a:gd name="connsiteX4" fmla="*/ 4873486 w 4886098"/>
              <a:gd name="connsiteY4" fmla="*/ 7111136 h 7111136"/>
              <a:gd name="connsiteX5" fmla="*/ 0 w 4886098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871972 w 4873486"/>
              <a:gd name="connsiteY2" fmla="*/ 2326748 h 7111136"/>
              <a:gd name="connsiteX3" fmla="*/ 4871274 w 4873486"/>
              <a:gd name="connsiteY3" fmla="*/ 4799016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875163"/>
              <a:gd name="connsiteY0" fmla="*/ 7104665 h 7111136"/>
              <a:gd name="connsiteX1" fmla="*/ 3666372 w 4875163"/>
              <a:gd name="connsiteY1" fmla="*/ 0 h 7111136"/>
              <a:gd name="connsiteX2" fmla="*/ 4871972 w 4875163"/>
              <a:gd name="connsiteY2" fmla="*/ 2326748 h 7111136"/>
              <a:gd name="connsiteX3" fmla="*/ 4871274 w 4875163"/>
              <a:gd name="connsiteY3" fmla="*/ 4799016 h 7111136"/>
              <a:gd name="connsiteX4" fmla="*/ 4873486 w 4875163"/>
              <a:gd name="connsiteY4" fmla="*/ 7111136 h 7111136"/>
              <a:gd name="connsiteX5" fmla="*/ 0 w 4875163"/>
              <a:gd name="connsiteY5" fmla="*/ 7104665 h 7111136"/>
              <a:gd name="connsiteX0" fmla="*/ 0 w 4984444"/>
              <a:gd name="connsiteY0" fmla="*/ 7104665 h 7111136"/>
              <a:gd name="connsiteX1" fmla="*/ 3666372 w 4984444"/>
              <a:gd name="connsiteY1" fmla="*/ 0 h 7111136"/>
              <a:gd name="connsiteX2" fmla="*/ 4871972 w 4984444"/>
              <a:gd name="connsiteY2" fmla="*/ 2326748 h 7111136"/>
              <a:gd name="connsiteX3" fmla="*/ 4984287 w 4984444"/>
              <a:gd name="connsiteY3" fmla="*/ 4817872 h 7111136"/>
              <a:gd name="connsiteX4" fmla="*/ 4873486 w 4984444"/>
              <a:gd name="connsiteY4" fmla="*/ 7111136 h 7111136"/>
              <a:gd name="connsiteX5" fmla="*/ 0 w 4984444"/>
              <a:gd name="connsiteY5" fmla="*/ 7104665 h 7111136"/>
              <a:gd name="connsiteX0" fmla="*/ 0 w 4875164"/>
              <a:gd name="connsiteY0" fmla="*/ 7104665 h 7111136"/>
              <a:gd name="connsiteX1" fmla="*/ 3666372 w 4875164"/>
              <a:gd name="connsiteY1" fmla="*/ 0 h 7111136"/>
              <a:gd name="connsiteX2" fmla="*/ 4871972 w 4875164"/>
              <a:gd name="connsiteY2" fmla="*/ 2326748 h 7111136"/>
              <a:gd name="connsiteX3" fmla="*/ 4871276 w 4875164"/>
              <a:gd name="connsiteY3" fmla="*/ 4836728 h 7111136"/>
              <a:gd name="connsiteX4" fmla="*/ 4873486 w 4875164"/>
              <a:gd name="connsiteY4" fmla="*/ 7111136 h 7111136"/>
              <a:gd name="connsiteX5" fmla="*/ 0 w 4875164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710205 w 4873486"/>
              <a:gd name="connsiteY2" fmla="*/ 2021948 h 7111136"/>
              <a:gd name="connsiteX3" fmla="*/ 4871276 w 4873486"/>
              <a:gd name="connsiteY3" fmla="*/ 4836728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710205 w 4873486"/>
              <a:gd name="connsiteY2" fmla="*/ 2021948 h 7111136"/>
              <a:gd name="connsiteX3" fmla="*/ 4719025 w 4873486"/>
              <a:gd name="connsiteY3" fmla="*/ 4693853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720435"/>
              <a:gd name="connsiteY0" fmla="*/ 7104665 h 7104665"/>
              <a:gd name="connsiteX1" fmla="*/ 3666372 w 4720435"/>
              <a:gd name="connsiteY1" fmla="*/ 0 h 7104665"/>
              <a:gd name="connsiteX2" fmla="*/ 4710205 w 4720435"/>
              <a:gd name="connsiteY2" fmla="*/ 2021948 h 7104665"/>
              <a:gd name="connsiteX3" fmla="*/ 4719025 w 4720435"/>
              <a:gd name="connsiteY3" fmla="*/ 4693853 h 7104665"/>
              <a:gd name="connsiteX4" fmla="*/ 4711719 w 4720435"/>
              <a:gd name="connsiteY4" fmla="*/ 5606186 h 7104665"/>
              <a:gd name="connsiteX5" fmla="*/ 0 w 4720435"/>
              <a:gd name="connsiteY5" fmla="*/ 7104665 h 7104665"/>
              <a:gd name="connsiteX0" fmla="*/ 0 w 3940147"/>
              <a:gd name="connsiteY0" fmla="*/ 5571143 h 5606186"/>
              <a:gd name="connsiteX1" fmla="*/ 2886084 w 3940147"/>
              <a:gd name="connsiteY1" fmla="*/ 0 h 5606186"/>
              <a:gd name="connsiteX2" fmla="*/ 3929917 w 3940147"/>
              <a:gd name="connsiteY2" fmla="*/ 2021948 h 5606186"/>
              <a:gd name="connsiteX3" fmla="*/ 3938737 w 3940147"/>
              <a:gd name="connsiteY3" fmla="*/ 4693853 h 5606186"/>
              <a:gd name="connsiteX4" fmla="*/ 3931431 w 3940147"/>
              <a:gd name="connsiteY4" fmla="*/ 5606186 h 5606186"/>
              <a:gd name="connsiteX5" fmla="*/ 0 w 3940147"/>
              <a:gd name="connsiteY5" fmla="*/ 5571143 h 5606186"/>
              <a:gd name="connsiteX0" fmla="*/ 0 w 3939313"/>
              <a:gd name="connsiteY0" fmla="*/ 5571143 h 5606186"/>
              <a:gd name="connsiteX1" fmla="*/ 2886084 w 3939313"/>
              <a:gd name="connsiteY1" fmla="*/ 0 h 5606186"/>
              <a:gd name="connsiteX2" fmla="*/ 3910886 w 3939313"/>
              <a:gd name="connsiteY2" fmla="*/ 2002898 h 5606186"/>
              <a:gd name="connsiteX3" fmla="*/ 3938737 w 3939313"/>
              <a:gd name="connsiteY3" fmla="*/ 4693853 h 5606186"/>
              <a:gd name="connsiteX4" fmla="*/ 3931431 w 3939313"/>
              <a:gd name="connsiteY4" fmla="*/ 5606186 h 5606186"/>
              <a:gd name="connsiteX5" fmla="*/ 0 w 3939313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02898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12966"/>
              <a:gd name="connsiteY0" fmla="*/ 5571143 h 5609320"/>
              <a:gd name="connsiteX1" fmla="*/ 2886084 w 3912966"/>
              <a:gd name="connsiteY1" fmla="*/ 0 h 5609320"/>
              <a:gd name="connsiteX2" fmla="*/ 3910886 w 3912966"/>
              <a:gd name="connsiteY2" fmla="*/ 2012295 h 5609320"/>
              <a:gd name="connsiteX3" fmla="*/ 3910192 w 3912966"/>
              <a:gd name="connsiteY3" fmla="*/ 4703381 h 5609320"/>
              <a:gd name="connsiteX4" fmla="*/ 3868863 w 3912966"/>
              <a:gd name="connsiteY4" fmla="*/ 5609320 h 5609320"/>
              <a:gd name="connsiteX5" fmla="*/ 0 w 3912966"/>
              <a:gd name="connsiteY5" fmla="*/ 5571143 h 5609320"/>
              <a:gd name="connsiteX0" fmla="*/ 0 w 3915790"/>
              <a:gd name="connsiteY0" fmla="*/ 5571143 h 5593663"/>
              <a:gd name="connsiteX1" fmla="*/ 2886084 w 3915790"/>
              <a:gd name="connsiteY1" fmla="*/ 0 h 5593663"/>
              <a:gd name="connsiteX2" fmla="*/ 3910886 w 3915790"/>
              <a:gd name="connsiteY2" fmla="*/ 2012295 h 5593663"/>
              <a:gd name="connsiteX3" fmla="*/ 3910192 w 3915790"/>
              <a:gd name="connsiteY3" fmla="*/ 4703381 h 5593663"/>
              <a:gd name="connsiteX4" fmla="*/ 3915790 w 3915790"/>
              <a:gd name="connsiteY4" fmla="*/ 5593663 h 5593663"/>
              <a:gd name="connsiteX5" fmla="*/ 0 w 3915790"/>
              <a:gd name="connsiteY5" fmla="*/ 5571143 h 5593663"/>
              <a:gd name="connsiteX0" fmla="*/ 0 w 3916271"/>
              <a:gd name="connsiteY0" fmla="*/ 5571143 h 5593663"/>
              <a:gd name="connsiteX1" fmla="*/ 2886084 w 3916271"/>
              <a:gd name="connsiteY1" fmla="*/ 0 h 5593663"/>
              <a:gd name="connsiteX2" fmla="*/ 3910886 w 3916271"/>
              <a:gd name="connsiteY2" fmla="*/ 2012295 h 5593663"/>
              <a:gd name="connsiteX3" fmla="*/ 3910192 w 3916271"/>
              <a:gd name="connsiteY3" fmla="*/ 4703381 h 5593663"/>
              <a:gd name="connsiteX4" fmla="*/ 3915790 w 3916271"/>
              <a:gd name="connsiteY4" fmla="*/ 5593663 h 5593663"/>
              <a:gd name="connsiteX5" fmla="*/ 0 w 3916271"/>
              <a:gd name="connsiteY5" fmla="*/ 5571143 h 5593663"/>
              <a:gd name="connsiteX0" fmla="*/ 0 w 3923683"/>
              <a:gd name="connsiteY0" fmla="*/ 5571143 h 5593663"/>
              <a:gd name="connsiteX1" fmla="*/ 2886084 w 3923683"/>
              <a:gd name="connsiteY1" fmla="*/ 0 h 5593663"/>
              <a:gd name="connsiteX2" fmla="*/ 3910886 w 3923683"/>
              <a:gd name="connsiteY2" fmla="*/ 2012295 h 5593663"/>
              <a:gd name="connsiteX3" fmla="*/ 3922709 w 3923683"/>
              <a:gd name="connsiteY3" fmla="*/ 4693990 h 5593663"/>
              <a:gd name="connsiteX4" fmla="*/ 3915790 w 3923683"/>
              <a:gd name="connsiteY4" fmla="*/ 5593663 h 5593663"/>
              <a:gd name="connsiteX5" fmla="*/ 0 w 3923683"/>
              <a:gd name="connsiteY5" fmla="*/ 5571143 h 5593663"/>
              <a:gd name="connsiteX0" fmla="*/ 0 w 3923683"/>
              <a:gd name="connsiteY0" fmla="*/ 5571143 h 5593663"/>
              <a:gd name="connsiteX1" fmla="*/ 2886084 w 3923683"/>
              <a:gd name="connsiteY1" fmla="*/ 0 h 5593663"/>
              <a:gd name="connsiteX2" fmla="*/ 3910886 w 3923683"/>
              <a:gd name="connsiteY2" fmla="*/ 2012295 h 5593663"/>
              <a:gd name="connsiteX3" fmla="*/ 3922709 w 3923683"/>
              <a:gd name="connsiteY3" fmla="*/ 4693990 h 5593663"/>
              <a:gd name="connsiteX4" fmla="*/ 3915790 w 3923683"/>
              <a:gd name="connsiteY4" fmla="*/ 5593663 h 5593663"/>
              <a:gd name="connsiteX5" fmla="*/ 0 w 3923683"/>
              <a:gd name="connsiteY5" fmla="*/ 5571143 h 5593663"/>
              <a:gd name="connsiteX0" fmla="*/ 0 w 3922709"/>
              <a:gd name="connsiteY0" fmla="*/ 5571143 h 5593663"/>
              <a:gd name="connsiteX1" fmla="*/ 2886084 w 3922709"/>
              <a:gd name="connsiteY1" fmla="*/ 0 h 5593663"/>
              <a:gd name="connsiteX2" fmla="*/ 3910886 w 3922709"/>
              <a:gd name="connsiteY2" fmla="*/ 2012295 h 5593663"/>
              <a:gd name="connsiteX3" fmla="*/ 3922709 w 3922709"/>
              <a:gd name="connsiteY3" fmla="*/ 4693990 h 5593663"/>
              <a:gd name="connsiteX4" fmla="*/ 3915790 w 3922709"/>
              <a:gd name="connsiteY4" fmla="*/ 5593663 h 5593663"/>
              <a:gd name="connsiteX5" fmla="*/ 0 w 3922709"/>
              <a:gd name="connsiteY5" fmla="*/ 5571143 h 5593663"/>
              <a:gd name="connsiteX0" fmla="*/ 0 w 3922709"/>
              <a:gd name="connsiteY0" fmla="*/ 5571143 h 5593663"/>
              <a:gd name="connsiteX1" fmla="*/ 2886084 w 3922709"/>
              <a:gd name="connsiteY1" fmla="*/ 0 h 5593663"/>
              <a:gd name="connsiteX2" fmla="*/ 3910886 w 3922709"/>
              <a:gd name="connsiteY2" fmla="*/ 2012295 h 5593663"/>
              <a:gd name="connsiteX3" fmla="*/ 3922709 w 3922709"/>
              <a:gd name="connsiteY3" fmla="*/ 4693990 h 5593663"/>
              <a:gd name="connsiteX4" fmla="*/ 3915790 w 3922709"/>
              <a:gd name="connsiteY4" fmla="*/ 5593663 h 5593663"/>
              <a:gd name="connsiteX5" fmla="*/ 0 w 3922709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4014 w 3919583"/>
              <a:gd name="connsiteY2" fmla="*/ 2024821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4014 w 3919583"/>
              <a:gd name="connsiteY2" fmla="*/ 2024821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4148574 h 4171094"/>
              <a:gd name="connsiteX1" fmla="*/ 2153516 w 3919583"/>
              <a:gd name="connsiteY1" fmla="*/ 0 h 4171094"/>
              <a:gd name="connsiteX2" fmla="*/ 3914014 w 3919583"/>
              <a:gd name="connsiteY2" fmla="*/ 602252 h 4171094"/>
              <a:gd name="connsiteX3" fmla="*/ 3919583 w 3919583"/>
              <a:gd name="connsiteY3" fmla="*/ 3265161 h 4171094"/>
              <a:gd name="connsiteX4" fmla="*/ 3915790 w 3919583"/>
              <a:gd name="connsiteY4" fmla="*/ 4171094 h 4171094"/>
              <a:gd name="connsiteX5" fmla="*/ 0 w 3919583"/>
              <a:gd name="connsiteY5" fmla="*/ 4148574 h 4171094"/>
              <a:gd name="connsiteX0" fmla="*/ 0 w 3919583"/>
              <a:gd name="connsiteY0" fmla="*/ 4148574 h 4171094"/>
              <a:gd name="connsiteX1" fmla="*/ 2153516 w 3919583"/>
              <a:gd name="connsiteY1" fmla="*/ 0 h 4171094"/>
              <a:gd name="connsiteX2" fmla="*/ 2170505 w 3919583"/>
              <a:gd name="connsiteY2" fmla="*/ 1892836 h 4171094"/>
              <a:gd name="connsiteX3" fmla="*/ 3919583 w 3919583"/>
              <a:gd name="connsiteY3" fmla="*/ 3265161 h 4171094"/>
              <a:gd name="connsiteX4" fmla="*/ 3915790 w 3919583"/>
              <a:gd name="connsiteY4" fmla="*/ 4171094 h 4171094"/>
              <a:gd name="connsiteX5" fmla="*/ 0 w 3919583"/>
              <a:gd name="connsiteY5" fmla="*/ 4148574 h 4171094"/>
              <a:gd name="connsiteX0" fmla="*/ 0 w 3915793"/>
              <a:gd name="connsiteY0" fmla="*/ 4148574 h 4171094"/>
              <a:gd name="connsiteX1" fmla="*/ 2153516 w 3915793"/>
              <a:gd name="connsiteY1" fmla="*/ 0 h 4171094"/>
              <a:gd name="connsiteX2" fmla="*/ 2170505 w 3915793"/>
              <a:gd name="connsiteY2" fmla="*/ 1892836 h 4171094"/>
              <a:gd name="connsiteX3" fmla="*/ 2190725 w 3915793"/>
              <a:gd name="connsiteY3" fmla="*/ 3265165 h 4171094"/>
              <a:gd name="connsiteX4" fmla="*/ 3915790 w 3915793"/>
              <a:gd name="connsiteY4" fmla="*/ 4171094 h 4171094"/>
              <a:gd name="connsiteX5" fmla="*/ 0 w 3915793"/>
              <a:gd name="connsiteY5" fmla="*/ 4148574 h 4171094"/>
              <a:gd name="connsiteX0" fmla="*/ 0 w 3963302"/>
              <a:gd name="connsiteY0" fmla="*/ 4148574 h 4171094"/>
              <a:gd name="connsiteX1" fmla="*/ 2153516 w 3963302"/>
              <a:gd name="connsiteY1" fmla="*/ 0 h 4171094"/>
              <a:gd name="connsiteX2" fmla="*/ 2170505 w 3963302"/>
              <a:gd name="connsiteY2" fmla="*/ 1892836 h 4171094"/>
              <a:gd name="connsiteX3" fmla="*/ 3915790 w 3963302"/>
              <a:gd name="connsiteY3" fmla="*/ 4171094 h 4171094"/>
              <a:gd name="connsiteX4" fmla="*/ 0 w 3963302"/>
              <a:gd name="connsiteY4" fmla="*/ 4148574 h 4171094"/>
              <a:gd name="connsiteX0" fmla="*/ 0 w 3971475"/>
              <a:gd name="connsiteY0" fmla="*/ 4148574 h 4171094"/>
              <a:gd name="connsiteX1" fmla="*/ 2153516 w 3971475"/>
              <a:gd name="connsiteY1" fmla="*/ 0 h 4171094"/>
              <a:gd name="connsiteX2" fmla="*/ 3915790 w 3971475"/>
              <a:gd name="connsiteY2" fmla="*/ 4171094 h 4171094"/>
              <a:gd name="connsiteX3" fmla="*/ 0 w 3971475"/>
              <a:gd name="connsiteY3" fmla="*/ 4148574 h 4171094"/>
              <a:gd name="connsiteX0" fmla="*/ 0 w 2530710"/>
              <a:gd name="connsiteY0" fmla="*/ 4148574 h 4171098"/>
              <a:gd name="connsiteX1" fmla="*/ 2153516 w 2530710"/>
              <a:gd name="connsiteY1" fmla="*/ 0 h 4171098"/>
              <a:gd name="connsiteX2" fmla="*/ 2128327 w 2530710"/>
              <a:gd name="connsiteY2" fmla="*/ 4171098 h 4171098"/>
              <a:gd name="connsiteX3" fmla="*/ 0 w 2530710"/>
              <a:gd name="connsiteY3" fmla="*/ 4148574 h 4171098"/>
              <a:gd name="connsiteX0" fmla="*/ 0 w 2438750"/>
              <a:gd name="connsiteY0" fmla="*/ 4148574 h 4171098"/>
              <a:gd name="connsiteX1" fmla="*/ 2153516 w 2438750"/>
              <a:gd name="connsiteY1" fmla="*/ 0 h 4171098"/>
              <a:gd name="connsiteX2" fmla="*/ 2128327 w 2438750"/>
              <a:gd name="connsiteY2" fmla="*/ 4171098 h 4171098"/>
              <a:gd name="connsiteX3" fmla="*/ 0 w 2438750"/>
              <a:gd name="connsiteY3" fmla="*/ 4148574 h 4171098"/>
              <a:gd name="connsiteX0" fmla="*/ 0 w 2153516"/>
              <a:gd name="connsiteY0" fmla="*/ 4148574 h 4171098"/>
              <a:gd name="connsiteX1" fmla="*/ 2153516 w 2153516"/>
              <a:gd name="connsiteY1" fmla="*/ 0 h 4171098"/>
              <a:gd name="connsiteX2" fmla="*/ 2128327 w 2153516"/>
              <a:gd name="connsiteY2" fmla="*/ 4171098 h 4171098"/>
              <a:gd name="connsiteX3" fmla="*/ 0 w 2153516"/>
              <a:gd name="connsiteY3" fmla="*/ 4148574 h 4171098"/>
              <a:gd name="connsiteX0" fmla="*/ 0 w 2155023"/>
              <a:gd name="connsiteY0" fmla="*/ 4148574 h 4171098"/>
              <a:gd name="connsiteX1" fmla="*/ 2153516 w 2155023"/>
              <a:gd name="connsiteY1" fmla="*/ 0 h 4171098"/>
              <a:gd name="connsiteX2" fmla="*/ 2128327 w 2155023"/>
              <a:gd name="connsiteY2" fmla="*/ 4171098 h 4171098"/>
              <a:gd name="connsiteX3" fmla="*/ 0 w 2155023"/>
              <a:gd name="connsiteY3" fmla="*/ 4148574 h 4171098"/>
              <a:gd name="connsiteX0" fmla="*/ 0 w 2161634"/>
              <a:gd name="connsiteY0" fmla="*/ 4148574 h 4171098"/>
              <a:gd name="connsiteX1" fmla="*/ 2153516 w 2161634"/>
              <a:gd name="connsiteY1" fmla="*/ 0 h 4171098"/>
              <a:gd name="connsiteX2" fmla="*/ 2157630 w 2161634"/>
              <a:gd name="connsiteY2" fmla="*/ 4171098 h 4171098"/>
              <a:gd name="connsiteX3" fmla="*/ 0 w 2161634"/>
              <a:gd name="connsiteY3" fmla="*/ 4148574 h 4171098"/>
              <a:gd name="connsiteX0" fmla="*/ 0 w 2161634"/>
              <a:gd name="connsiteY0" fmla="*/ 4163240 h 4171098"/>
              <a:gd name="connsiteX1" fmla="*/ 2153516 w 2161634"/>
              <a:gd name="connsiteY1" fmla="*/ 0 h 4171098"/>
              <a:gd name="connsiteX2" fmla="*/ 2157630 w 2161634"/>
              <a:gd name="connsiteY2" fmla="*/ 4171098 h 4171098"/>
              <a:gd name="connsiteX3" fmla="*/ 0 w 2161634"/>
              <a:gd name="connsiteY3" fmla="*/ 4163240 h 4171098"/>
              <a:gd name="connsiteX0" fmla="*/ 0 w 2168034"/>
              <a:gd name="connsiteY0" fmla="*/ 4174397 h 4182255"/>
              <a:gd name="connsiteX1" fmla="*/ 2164660 w 2168034"/>
              <a:gd name="connsiteY1" fmla="*/ 0 h 4182255"/>
              <a:gd name="connsiteX2" fmla="*/ 2157630 w 2168034"/>
              <a:gd name="connsiteY2" fmla="*/ 4182255 h 4182255"/>
              <a:gd name="connsiteX3" fmla="*/ 0 w 2168034"/>
              <a:gd name="connsiteY3" fmla="*/ 4174397 h 4182255"/>
              <a:gd name="connsiteX0" fmla="*/ 0 w 2164660"/>
              <a:gd name="connsiteY0" fmla="*/ 4174397 h 4182255"/>
              <a:gd name="connsiteX1" fmla="*/ 2164660 w 2164660"/>
              <a:gd name="connsiteY1" fmla="*/ 0 h 4182255"/>
              <a:gd name="connsiteX2" fmla="*/ 2157630 w 2164660"/>
              <a:gd name="connsiteY2" fmla="*/ 4182255 h 4182255"/>
              <a:gd name="connsiteX3" fmla="*/ 0 w 2164660"/>
              <a:gd name="connsiteY3" fmla="*/ 4174397 h 4182255"/>
              <a:gd name="connsiteX0" fmla="*/ 0 w 2166133"/>
              <a:gd name="connsiteY0" fmla="*/ 4174397 h 4182255"/>
              <a:gd name="connsiteX1" fmla="*/ 2164660 w 2166133"/>
              <a:gd name="connsiteY1" fmla="*/ 0 h 4182255"/>
              <a:gd name="connsiteX2" fmla="*/ 2163203 w 2166133"/>
              <a:gd name="connsiteY2" fmla="*/ 4182255 h 4182255"/>
              <a:gd name="connsiteX3" fmla="*/ 0 w 2166133"/>
              <a:gd name="connsiteY3" fmla="*/ 4174397 h 4182255"/>
              <a:gd name="connsiteX0" fmla="*/ 0 w 2164660"/>
              <a:gd name="connsiteY0" fmla="*/ 4174397 h 4182255"/>
              <a:gd name="connsiteX1" fmla="*/ 2164660 w 2164660"/>
              <a:gd name="connsiteY1" fmla="*/ 0 h 4182255"/>
              <a:gd name="connsiteX2" fmla="*/ 2163203 w 2164660"/>
              <a:gd name="connsiteY2" fmla="*/ 4182255 h 4182255"/>
              <a:gd name="connsiteX3" fmla="*/ 0 w 2164660"/>
              <a:gd name="connsiteY3" fmla="*/ 4174397 h 4182255"/>
              <a:gd name="connsiteX0" fmla="*/ 0 w 2164660"/>
              <a:gd name="connsiteY0" fmla="*/ 4174397 h 4187832"/>
              <a:gd name="connsiteX1" fmla="*/ 2164660 w 2164660"/>
              <a:gd name="connsiteY1" fmla="*/ 0 h 4187832"/>
              <a:gd name="connsiteX2" fmla="*/ 2163203 w 2164660"/>
              <a:gd name="connsiteY2" fmla="*/ 4187832 h 4187832"/>
              <a:gd name="connsiteX3" fmla="*/ 0 w 2164660"/>
              <a:gd name="connsiteY3" fmla="*/ 4174397 h 4187832"/>
              <a:gd name="connsiteX0" fmla="*/ 0 w 2165734"/>
              <a:gd name="connsiteY0" fmla="*/ 4174397 h 4187832"/>
              <a:gd name="connsiteX1" fmla="*/ 2164660 w 2165734"/>
              <a:gd name="connsiteY1" fmla="*/ 0 h 4187832"/>
              <a:gd name="connsiteX2" fmla="*/ 2163203 w 2165734"/>
              <a:gd name="connsiteY2" fmla="*/ 4187832 h 4187832"/>
              <a:gd name="connsiteX3" fmla="*/ 0 w 2165734"/>
              <a:gd name="connsiteY3" fmla="*/ 4174397 h 418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65734" h="4187832">
                <a:moveTo>
                  <a:pt x="0" y="4174397"/>
                </a:moveTo>
                <a:lnTo>
                  <a:pt x="2164660" y="0"/>
                </a:lnTo>
                <a:cubicBezTo>
                  <a:pt x="2167064" y="1400325"/>
                  <a:pt x="2164923" y="2810636"/>
                  <a:pt x="2163203" y="4187832"/>
                </a:cubicBezTo>
                <a:lnTo>
                  <a:pt x="0" y="4174397"/>
                </a:lnTo>
                <a:close/>
              </a:path>
            </a:pathLst>
          </a:custGeom>
          <a:gradFill flip="none" rotWithShape="1">
            <a:gsLst>
              <a:gs pos="91000">
                <a:schemeClr val="accent3">
                  <a:alpha val="75000"/>
                </a:schemeClr>
              </a:gs>
              <a:gs pos="1000">
                <a:schemeClr val="bg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4" name="Triangle isocèle 7"/>
          <p:cNvSpPr/>
          <p:nvPr/>
        </p:nvSpPr>
        <p:spPr>
          <a:xfrm rot="16200000">
            <a:off x="8415064" y="-184611"/>
            <a:ext cx="542117" cy="917174"/>
          </a:xfrm>
          <a:custGeom>
            <a:avLst/>
            <a:gdLst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4540840 w 4540840"/>
              <a:gd name="connsiteY2" fmla="*/ 4404897 h 4404897"/>
              <a:gd name="connsiteX3" fmla="*/ 0 w 4540840"/>
              <a:gd name="connsiteY3" fmla="*/ 4404897 h 4404897"/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2933997 w 4540840"/>
              <a:gd name="connsiteY2" fmla="*/ 1284148 h 4404897"/>
              <a:gd name="connsiteX3" fmla="*/ 4540840 w 4540840"/>
              <a:gd name="connsiteY3" fmla="*/ 4404897 h 4404897"/>
              <a:gd name="connsiteX4" fmla="*/ 0 w 4540840"/>
              <a:gd name="connsiteY4" fmla="*/ 4404897 h 4404897"/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2933997 w 4540840"/>
              <a:gd name="connsiteY2" fmla="*/ 1284148 h 4404897"/>
              <a:gd name="connsiteX3" fmla="*/ 4540840 w 4540840"/>
              <a:gd name="connsiteY3" fmla="*/ 4404897 h 4404897"/>
              <a:gd name="connsiteX4" fmla="*/ 2933996 w 4540840"/>
              <a:gd name="connsiteY4" fmla="*/ 4404420 h 4404897"/>
              <a:gd name="connsiteX5" fmla="*/ 0 w 4540840"/>
              <a:gd name="connsiteY5" fmla="*/ 4404897 h 4404897"/>
              <a:gd name="connsiteX0" fmla="*/ 0 w 2933997"/>
              <a:gd name="connsiteY0" fmla="*/ 4404897 h 4404897"/>
              <a:gd name="connsiteX1" fmla="*/ 2270420 w 2933997"/>
              <a:gd name="connsiteY1" fmla="*/ 0 h 4404897"/>
              <a:gd name="connsiteX2" fmla="*/ 2933997 w 2933997"/>
              <a:gd name="connsiteY2" fmla="*/ 1284148 h 4404897"/>
              <a:gd name="connsiteX3" fmla="*/ 2933573 w 2933997"/>
              <a:gd name="connsiteY3" fmla="*/ 3532921 h 4404897"/>
              <a:gd name="connsiteX4" fmla="*/ 2933996 w 2933997"/>
              <a:gd name="connsiteY4" fmla="*/ 4404420 h 4404897"/>
              <a:gd name="connsiteX5" fmla="*/ 0 w 2933997"/>
              <a:gd name="connsiteY5" fmla="*/ 4404897 h 4404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33997" h="4404897">
                <a:moveTo>
                  <a:pt x="0" y="4404897"/>
                </a:moveTo>
                <a:lnTo>
                  <a:pt x="2270420" y="0"/>
                </a:lnTo>
                <a:cubicBezTo>
                  <a:pt x="2493183" y="426477"/>
                  <a:pt x="2711234" y="857671"/>
                  <a:pt x="2933997" y="1284148"/>
                </a:cubicBezTo>
                <a:cubicBezTo>
                  <a:pt x="2933856" y="2033739"/>
                  <a:pt x="2933714" y="2783330"/>
                  <a:pt x="2933573" y="3532921"/>
                </a:cubicBezTo>
                <a:lnTo>
                  <a:pt x="2933996" y="4404420"/>
                </a:lnTo>
                <a:lnTo>
                  <a:pt x="0" y="4404897"/>
                </a:lnTo>
                <a:close/>
              </a:path>
            </a:pathLst>
          </a:custGeom>
          <a:gradFill flip="none" rotWithShape="1">
            <a:gsLst>
              <a:gs pos="91000">
                <a:srgbClr val="004D6F">
                  <a:alpha val="63000"/>
                </a:srgbClr>
              </a:gs>
              <a:gs pos="1000">
                <a:schemeClr val="bg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5" name="Triangle isocèle 14"/>
          <p:cNvSpPr/>
          <p:nvPr/>
        </p:nvSpPr>
        <p:spPr>
          <a:xfrm rot="16200000">
            <a:off x="8490797" y="9746"/>
            <a:ext cx="623545" cy="684275"/>
          </a:xfrm>
          <a:prstGeom prst="triangle">
            <a:avLst/>
          </a:prstGeom>
          <a:gradFill flip="none" rotWithShape="1">
            <a:gsLst>
              <a:gs pos="81000">
                <a:srgbClr val="004D6F">
                  <a:alpha val="48000"/>
                </a:srgbClr>
              </a:gs>
              <a:gs pos="27000">
                <a:schemeClr val="bg1">
                  <a:alpha val="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763688" y="92156"/>
            <a:ext cx="646081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lvl="0" indent="0" algn="r" defTabSz="914400" rtl="0" eaLnBrk="1" latinLnBrk="0" hangingPunct="1">
              <a:spcBef>
                <a:spcPct val="20000"/>
              </a:spcBef>
              <a:buFontTx/>
              <a:buNone/>
            </a:pPr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980728"/>
            <a:ext cx="8229600" cy="5328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marL="742950" lvl="1" indent="-28575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fr-FR" dirty="0" smtClean="0"/>
              <a:t>Deuxième niveau</a:t>
            </a:r>
          </a:p>
          <a:p>
            <a:pPr marL="914400" lvl="2" indent="0" algn="l" defTabSz="914400" rtl="0" eaLnBrk="1" latinLnBrk="0" hangingPunct="1">
              <a:lnSpc>
                <a:spcPct val="100000"/>
              </a:lnSpc>
              <a:spcBef>
                <a:spcPts val="2400"/>
              </a:spcBef>
              <a:buFont typeface="Arial" pitchFamily="34" charset="0"/>
              <a:buNone/>
            </a:pPr>
            <a:r>
              <a:rPr lang="fr-FR" dirty="0" smtClean="0"/>
              <a:t>Troisième niveau</a:t>
            </a:r>
          </a:p>
        </p:txBody>
      </p:sp>
      <p:pic>
        <p:nvPicPr>
          <p:cNvPr id="10" name="Picture 4" descr="S:\serv_com\01_CHARTE-INSA-Rennes\2014\08_Modèles-PPT\Triangle-bas.eps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b="42646"/>
          <a:stretch/>
        </p:blipFill>
        <p:spPr bwMode="auto">
          <a:xfrm>
            <a:off x="1619671" y="6614550"/>
            <a:ext cx="1008113" cy="24344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S:\serv_com\01_CHARTE-INSA-Rennes\2014\01_LOGOS-ECOLES\LOGO-INSA-RENNES\Formats-PNG-JPG\Logo_INSARennes-quadri.jp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309" y="193336"/>
            <a:ext cx="1398362" cy="30309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Espace réservé du numéro de diapositive 3"/>
          <p:cNvSpPr txBox="1">
            <a:spLocks/>
          </p:cNvSpPr>
          <p:nvPr/>
        </p:nvSpPr>
        <p:spPr>
          <a:xfrm>
            <a:off x="8686123" y="162319"/>
            <a:ext cx="458588" cy="365125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F6C45C-B501-45E1-92EE-1CAA52689472}" type="slidenum">
              <a:rPr lang="fr-FR" sz="1100" b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pPr/>
              <a:t>‹N°›</a:t>
            </a:fld>
            <a:endParaRPr lang="fr-FR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12" cstate="print">
            <a:lum bright="70000" contrast="-7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4584" y="6150740"/>
            <a:ext cx="437896" cy="53534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080300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lang="fr-FR" sz="1600" b="1" kern="1200" baseline="0" dirty="0">
          <a:solidFill>
            <a:srgbClr val="4F4D50"/>
          </a:solidFill>
          <a:latin typeface="Arial" pitchFamily="34" charset="0"/>
          <a:ea typeface="+mn-ea"/>
          <a:cs typeface="Arial" pitchFamily="34" charset="0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Tx/>
        <a:buNone/>
        <a:defRPr lang="fr-FR" sz="2000" b="1" kern="1200" dirty="0" smtClean="0">
          <a:solidFill>
            <a:srgbClr val="004D6F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lang="fr-FR" sz="1500" b="1" kern="1200" baseline="0" dirty="0" smtClean="0">
          <a:solidFill>
            <a:srgbClr val="4F4D50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lang="fr-FR" sz="1200" kern="1200" baseline="0" dirty="0" smtClean="0">
          <a:solidFill>
            <a:srgbClr val="4F4D50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Intro </a:t>
            </a:r>
            <a:r>
              <a:rPr lang="fr-FR" dirty="0" smtClean="0">
                <a:sym typeface="Wingdings" pitchFamily="2" charset="2"/>
              </a:rPr>
              <a:t> Valou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Etat de l’art  </a:t>
            </a:r>
            <a:r>
              <a:rPr lang="fr-FR" dirty="0" smtClean="0">
                <a:sym typeface="Wingdings" pitchFamily="2" charset="2"/>
              </a:rPr>
              <a:t> FloBière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Etude de l’existant  </a:t>
            </a:r>
            <a:r>
              <a:rPr lang="fr-FR" dirty="0" smtClean="0">
                <a:sym typeface="Wingdings" pitchFamily="2" charset="2"/>
              </a:rPr>
              <a:t> Maud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Glasir : cahier des charges	</a:t>
            </a:r>
            <a:r>
              <a:rPr lang="fr-FR" dirty="0" smtClean="0">
                <a:sym typeface="Wingdings" pitchFamily="2" charset="2"/>
              </a:rPr>
              <a:t> Hoel</a:t>
            </a:r>
            <a:endParaRPr lang="fr-FR" dirty="0" smtClean="0"/>
          </a:p>
          <a:p>
            <a:r>
              <a:rPr lang="fr-FR" dirty="0" smtClean="0"/>
              <a:t>Architecture globale</a:t>
            </a:r>
          </a:p>
          <a:p>
            <a:endParaRPr lang="fr-FR" dirty="0" smtClean="0"/>
          </a:p>
          <a:p>
            <a:r>
              <a:rPr lang="fr-FR" dirty="0" smtClean="0"/>
              <a:t>Spéc 	</a:t>
            </a:r>
            <a:r>
              <a:rPr lang="fr-FR" dirty="0" smtClean="0">
                <a:sym typeface="Wingdings" pitchFamily="2" charset="2"/>
              </a:rPr>
              <a:t> </a:t>
            </a:r>
            <a:r>
              <a:rPr lang="fr-FR" dirty="0" smtClean="0"/>
              <a:t>Coco</a:t>
            </a:r>
          </a:p>
          <a:p>
            <a:endParaRPr lang="fr-FR" dirty="0" smtClean="0"/>
          </a:p>
          <a:p>
            <a:r>
              <a:rPr lang="fr-FR" dirty="0" smtClean="0"/>
              <a:t>Plannif conclusion </a:t>
            </a:r>
            <a:r>
              <a:rPr lang="fr-FR" dirty="0" smtClean="0">
                <a:sym typeface="Wingdings" pitchFamily="2" charset="2"/>
              </a:rPr>
              <a:t> PM</a:t>
            </a:r>
            <a:endParaRPr lang="fr-FR" dirty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2800" dirty="0" smtClean="0"/>
              <a:t>Méthode SCRUM</a:t>
            </a:r>
            <a:endParaRPr lang="fr-FR" sz="28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endParaRPr lang="fr-FR" dirty="0" smtClean="0"/>
          </a:p>
          <a:p>
            <a:pPr>
              <a:buFont typeface="Wingdings" pitchFamily="2" charset="2"/>
              <a:buChar char="q"/>
            </a:pPr>
            <a:r>
              <a:rPr lang="fr-FR" dirty="0" smtClean="0"/>
              <a:t>ScrumMaster</a:t>
            </a:r>
          </a:p>
          <a:p>
            <a:pPr>
              <a:buFont typeface="Wingdings" pitchFamily="2" charset="2"/>
              <a:buChar char="q"/>
            </a:pPr>
            <a:endParaRPr lang="fr-FR" dirty="0" smtClean="0"/>
          </a:p>
          <a:p>
            <a:endParaRPr lang="fr-FR" dirty="0" smtClean="0"/>
          </a:p>
          <a:p>
            <a:pPr>
              <a:buFont typeface="Wingdings" pitchFamily="2" charset="2"/>
              <a:buChar char="q"/>
            </a:pPr>
            <a:r>
              <a:rPr lang="fr-FR" dirty="0" smtClean="0"/>
              <a:t>Product Owner</a:t>
            </a:r>
          </a:p>
          <a:p>
            <a:pPr>
              <a:buFont typeface="Wingdings" pitchFamily="2" charset="2"/>
              <a:buChar char="q"/>
            </a:pPr>
            <a:endParaRPr lang="fr-FR" dirty="0" smtClean="0"/>
          </a:p>
          <a:p>
            <a:endParaRPr lang="fr-FR" dirty="0" smtClean="0"/>
          </a:p>
          <a:p>
            <a:pPr>
              <a:buFont typeface="Wingdings" pitchFamily="2" charset="2"/>
              <a:buChar char="q"/>
            </a:pPr>
            <a:r>
              <a:rPr lang="fr-FR" dirty="0" smtClean="0"/>
              <a:t>Mêlée quotidienne</a:t>
            </a:r>
          </a:p>
          <a:p>
            <a:endParaRPr lang="fr-FR" dirty="0" smtClean="0"/>
          </a:p>
          <a:p>
            <a:pPr>
              <a:buFont typeface="Wingdings" pitchFamily="2" charset="2"/>
              <a:buChar char="q"/>
            </a:pPr>
            <a:endParaRPr lang="fr-FR" dirty="0" smtClean="0"/>
          </a:p>
          <a:p>
            <a:pPr>
              <a:buFont typeface="Wingdings" pitchFamily="2" charset="2"/>
              <a:buChar char="q"/>
            </a:pPr>
            <a:r>
              <a:rPr lang="fr-FR" dirty="0" smtClean="0"/>
              <a:t>Sprints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smtClean="0"/>
              <a:t>Planification</a:t>
            </a:r>
            <a:endParaRPr lang="fr-F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2800" dirty="0" smtClean="0"/>
              <a:t>Versionnement de Glasir</a:t>
            </a:r>
            <a:endParaRPr lang="fr-FR" sz="28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endParaRPr lang="fr-FR" dirty="0" smtClean="0"/>
          </a:p>
          <a:p>
            <a:pPr>
              <a:buFont typeface="Wingdings" pitchFamily="2" charset="2"/>
              <a:buChar char="q"/>
            </a:pPr>
            <a:endParaRPr lang="fr-FR" dirty="0" smtClean="0"/>
          </a:p>
          <a:p>
            <a:pPr>
              <a:buFont typeface="Wingdings" pitchFamily="2" charset="2"/>
              <a:buChar char="q"/>
            </a:pPr>
            <a:r>
              <a:rPr lang="fr-FR" dirty="0" smtClean="0"/>
              <a:t>Version 0.1 : Editeur de fonctions</a:t>
            </a:r>
          </a:p>
          <a:p>
            <a:pPr>
              <a:buFont typeface="Wingdings" pitchFamily="2" charset="2"/>
              <a:buChar char="q"/>
            </a:pPr>
            <a:endParaRPr lang="fr-FR" dirty="0" smtClean="0"/>
          </a:p>
          <a:p>
            <a:endParaRPr lang="fr-FR" dirty="0" smtClean="0"/>
          </a:p>
          <a:p>
            <a:pPr>
              <a:buFont typeface="Wingdings" pitchFamily="2" charset="2"/>
              <a:buChar char="q"/>
            </a:pPr>
            <a:endParaRPr lang="fr-FR" dirty="0" smtClean="0"/>
          </a:p>
          <a:p>
            <a:pPr>
              <a:buFont typeface="Wingdings" pitchFamily="2" charset="2"/>
              <a:buChar char="q"/>
            </a:pPr>
            <a:r>
              <a:rPr lang="fr-FR" dirty="0" smtClean="0"/>
              <a:t>Version 0.2 : Filtre</a:t>
            </a:r>
          </a:p>
          <a:p>
            <a:endParaRPr lang="fr-FR" dirty="0" smtClean="0"/>
          </a:p>
          <a:p>
            <a:pPr>
              <a:buFont typeface="Wingdings" pitchFamily="2" charset="2"/>
              <a:buChar char="q"/>
            </a:pPr>
            <a:endParaRPr lang="fr-FR" dirty="0" smtClean="0"/>
          </a:p>
          <a:p>
            <a:pPr>
              <a:buFont typeface="Wingdings" pitchFamily="2" charset="2"/>
              <a:buChar char="q"/>
            </a:pPr>
            <a:endParaRPr lang="fr-FR" dirty="0" smtClean="0"/>
          </a:p>
          <a:p>
            <a:pPr>
              <a:buFont typeface="Wingdings" pitchFamily="2" charset="2"/>
              <a:buChar char="q"/>
            </a:pPr>
            <a:r>
              <a:rPr lang="fr-FR" dirty="0" smtClean="0"/>
              <a:t>Version 1.0 : Optimiseur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smtClean="0"/>
              <a:t>Planification</a:t>
            </a:r>
            <a:endParaRPr lang="fr-F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2800" dirty="0" smtClean="0"/>
              <a:t>Identification des risques</a:t>
            </a:r>
            <a:endParaRPr lang="fr-FR" sz="28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endParaRPr lang="fr-FR" dirty="0" smtClean="0"/>
          </a:p>
          <a:p>
            <a:pPr>
              <a:buFont typeface="Wingdings" pitchFamily="2" charset="2"/>
              <a:buChar char="q"/>
            </a:pPr>
            <a:r>
              <a:rPr lang="fr-FR" dirty="0" smtClean="0"/>
              <a:t>Identifier les entraves éventuelles</a:t>
            </a:r>
          </a:p>
          <a:p>
            <a:pPr>
              <a:buFont typeface="Wingdings" pitchFamily="2" charset="2"/>
              <a:buChar char="q"/>
            </a:pPr>
            <a:endParaRPr lang="fr-FR" dirty="0" smtClean="0"/>
          </a:p>
          <a:p>
            <a:pPr>
              <a:buFont typeface="Wingdings" pitchFamily="2" charset="2"/>
              <a:buChar char="q"/>
            </a:pPr>
            <a:endParaRPr lang="fr-FR" dirty="0" smtClean="0"/>
          </a:p>
          <a:p>
            <a:pPr>
              <a:buFont typeface="Wingdings" pitchFamily="2" charset="2"/>
              <a:buChar char="q"/>
            </a:pPr>
            <a:endParaRPr lang="fr-FR" dirty="0" smtClean="0"/>
          </a:p>
          <a:p>
            <a:pPr>
              <a:buFont typeface="Wingdings" pitchFamily="2" charset="2"/>
              <a:buChar char="q"/>
            </a:pPr>
            <a:r>
              <a:rPr lang="fr-FR" dirty="0" smtClean="0"/>
              <a:t>Identifier les tâches concernées</a:t>
            </a:r>
          </a:p>
          <a:p>
            <a:pPr>
              <a:buFont typeface="Wingdings" pitchFamily="2" charset="2"/>
              <a:buChar char="q"/>
            </a:pPr>
            <a:endParaRPr lang="fr-FR" dirty="0" smtClean="0"/>
          </a:p>
          <a:p>
            <a:pPr>
              <a:buFont typeface="Wingdings" pitchFamily="2" charset="2"/>
              <a:buChar char="q"/>
            </a:pPr>
            <a:endParaRPr lang="fr-FR" dirty="0" smtClean="0"/>
          </a:p>
          <a:p>
            <a:pPr>
              <a:buFont typeface="Wingdings" pitchFamily="2" charset="2"/>
              <a:buChar char="q"/>
            </a:pPr>
            <a:endParaRPr lang="fr-FR" dirty="0" smtClean="0"/>
          </a:p>
          <a:p>
            <a:pPr>
              <a:buFont typeface="Wingdings" pitchFamily="2" charset="2"/>
              <a:buChar char="q"/>
            </a:pPr>
            <a:r>
              <a:rPr lang="fr-FR" dirty="0" smtClean="0"/>
              <a:t>Prévoir des solutions appropriées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smtClean="0"/>
              <a:t>Planification</a:t>
            </a:r>
            <a:endParaRPr lang="fr-F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2800" dirty="0" smtClean="0"/>
              <a:t>Spécialisation des étudiants</a:t>
            </a:r>
            <a:endParaRPr lang="fr-FR" sz="28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         </a:t>
            </a:r>
            <a:r>
              <a:rPr lang="fr-FR" dirty="0" err="1" smtClean="0"/>
              <a:t>Resp</a:t>
            </a:r>
            <a:r>
              <a:rPr lang="fr-FR" dirty="0" smtClean="0"/>
              <a:t>. </a:t>
            </a:r>
            <a:r>
              <a:rPr lang="fr-FR" dirty="0" err="1" smtClean="0"/>
              <a:t>ADTool</a:t>
            </a:r>
            <a:r>
              <a:rPr lang="fr-FR" dirty="0" smtClean="0"/>
              <a:t>      </a:t>
            </a:r>
            <a:r>
              <a:rPr lang="fr-FR" dirty="0" err="1" smtClean="0"/>
              <a:t>Resp</a:t>
            </a:r>
            <a:r>
              <a:rPr lang="fr-FR" dirty="0" smtClean="0"/>
              <a:t>. Algorithmique     </a:t>
            </a:r>
            <a:r>
              <a:rPr lang="fr-FR" dirty="0" err="1" smtClean="0"/>
              <a:t>Resp</a:t>
            </a:r>
            <a:r>
              <a:rPr lang="fr-FR" dirty="0" smtClean="0"/>
              <a:t>. Interface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smtClean="0"/>
              <a:t>Planification</a:t>
            </a:r>
            <a:endParaRPr lang="fr-FR" dirty="0"/>
          </a:p>
        </p:txBody>
      </p:sp>
      <p:pic>
        <p:nvPicPr>
          <p:cNvPr id="5" name="Image 4" descr="valou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372200" y="1844824"/>
            <a:ext cx="1406272" cy="1877446"/>
          </a:xfrm>
          <a:prstGeom prst="rect">
            <a:avLst/>
          </a:prstGeom>
        </p:spPr>
      </p:pic>
      <p:pic>
        <p:nvPicPr>
          <p:cNvPr id="6" name="Image 5" descr="maud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15616" y="1916832"/>
            <a:ext cx="1740494" cy="1844824"/>
          </a:xfrm>
          <a:prstGeom prst="rect">
            <a:avLst/>
          </a:prstGeom>
        </p:spPr>
      </p:pic>
      <p:pic>
        <p:nvPicPr>
          <p:cNvPr id="7" name="Image 6" descr="pm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699094" y="1916832"/>
            <a:ext cx="1592985" cy="181501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2800" dirty="0" smtClean="0"/>
              <a:t>Planification</a:t>
            </a:r>
            <a:endParaRPr lang="fr-FR" sz="28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Découpage par tâches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smtClean="0"/>
              <a:t>Planification</a:t>
            </a:r>
            <a:endParaRPr lang="fr-FR" dirty="0"/>
          </a:p>
        </p:txBody>
      </p:sp>
      <p:pic>
        <p:nvPicPr>
          <p:cNvPr id="5" name="Image 4" descr="planificati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9512" y="3284984"/>
            <a:ext cx="8820472" cy="12172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2800" dirty="0" smtClean="0"/>
              <a:t>Conclusion</a:t>
            </a:r>
            <a:endParaRPr lang="fr-FR" sz="28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endParaRPr lang="fr-FR" dirty="0" smtClean="0"/>
          </a:p>
          <a:p>
            <a:pPr>
              <a:buFont typeface="Wingdings" pitchFamily="2" charset="2"/>
              <a:buChar char="q"/>
            </a:pPr>
            <a:r>
              <a:rPr lang="fr-FR" dirty="0" smtClean="0"/>
              <a:t>Place à la réalisation </a:t>
            </a:r>
            <a:r>
              <a:rPr lang="fr-FR" dirty="0" smtClean="0"/>
              <a:t>!</a:t>
            </a:r>
          </a:p>
          <a:p>
            <a:pPr>
              <a:buFont typeface="Wingdings" pitchFamily="2" charset="2"/>
              <a:buChar char="q"/>
            </a:pPr>
            <a:endParaRPr lang="fr-FR" dirty="0" smtClean="0"/>
          </a:p>
          <a:p>
            <a:pPr>
              <a:buFont typeface="Wingdings" pitchFamily="2" charset="2"/>
              <a:buChar char="q"/>
            </a:pPr>
            <a:endParaRPr lang="fr-FR" dirty="0" smtClean="0"/>
          </a:p>
          <a:p>
            <a:pPr>
              <a:buFont typeface="Wingdings" pitchFamily="2" charset="2"/>
              <a:buChar char="q"/>
            </a:pPr>
            <a:endParaRPr lang="fr-FR" dirty="0" smtClean="0"/>
          </a:p>
          <a:p>
            <a:pPr>
              <a:buFont typeface="Wingdings" pitchFamily="2" charset="2"/>
              <a:buChar char="q"/>
            </a:pP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_INSTITUTION_Paysage">
  <a:themeElements>
    <a:clrScheme name="Institution">
      <a:dk1>
        <a:srgbClr val="5F5E5E"/>
      </a:dk1>
      <a:lt1>
        <a:sysClr val="window" lastClr="FFFFFF"/>
      </a:lt1>
      <a:dk2>
        <a:srgbClr val="9F9E9E"/>
      </a:dk2>
      <a:lt2>
        <a:srgbClr val="FFFFFF"/>
      </a:lt2>
      <a:accent1>
        <a:srgbClr val="5F5E5E"/>
      </a:accent1>
      <a:accent2>
        <a:srgbClr val="FFC154"/>
      </a:accent2>
      <a:accent3>
        <a:srgbClr val="004D6F"/>
      </a:accent3>
      <a:accent4>
        <a:srgbClr val="81989C"/>
      </a:accent4>
      <a:accent5>
        <a:srgbClr val="E52713"/>
      </a:accent5>
      <a:accent6>
        <a:srgbClr val="208998"/>
      </a:accent6>
      <a:hlink>
        <a:srgbClr val="E29100"/>
      </a:hlink>
      <a:folHlink>
        <a:srgbClr val="E52713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THEME_INSTITUTION_Paysage</Template>
  <TotalTime>145</TotalTime>
  <Words>88</Words>
  <Application>Microsoft Office PowerPoint</Application>
  <PresentationFormat>Affichage à l'écran (4:3)</PresentationFormat>
  <Paragraphs>79</Paragraphs>
  <Slides>7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8" baseType="lpstr">
      <vt:lpstr>THEME_INSTITUTION_Paysage</vt:lpstr>
      <vt:lpstr>Plan</vt:lpstr>
      <vt:lpstr>Méthode SCRUM</vt:lpstr>
      <vt:lpstr>Versionnement de Glasir</vt:lpstr>
      <vt:lpstr>Identification des risques</vt:lpstr>
      <vt:lpstr>Spécialisation des étudiants</vt:lpstr>
      <vt:lpstr>Planification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Waramul</dc:creator>
  <cp:lastModifiedBy>Pierre-Marie AIRIAU</cp:lastModifiedBy>
  <cp:revision>28</cp:revision>
  <dcterms:created xsi:type="dcterms:W3CDTF">2014-12-14T15:58:29Z</dcterms:created>
  <dcterms:modified xsi:type="dcterms:W3CDTF">2014-12-15T12:54:09Z</dcterms:modified>
</cp:coreProperties>
</file>