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>
                <a:sym typeface="Wingdings" pitchFamily="2" charset="2"/>
              </a:rPr>
              <a:t>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>
                <a:sym typeface="Wingdings" pitchFamily="2" charset="2"/>
              </a:rPr>
              <a:t>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</a:t>
            </a:r>
            <a:r>
              <a:rPr lang="fr-FR" dirty="0" smtClean="0"/>
              <a:t>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</a:t>
            </a:r>
            <a:r>
              <a:rPr lang="fr-FR" dirty="0" smtClean="0"/>
              <a:t>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</a:t>
            </a:r>
            <a:r>
              <a:rPr lang="fr-FR" dirty="0" smtClean="0"/>
              <a:t>Owner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</a:t>
            </a:r>
            <a:r>
              <a:rPr lang="fr-FR" sz="2800" dirty="0" smtClean="0"/>
              <a:t>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Editeur de fonctions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Spécialisation des étudiants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err="1" smtClean="0"/>
              <a:t>ADTool</a:t>
            </a:r>
            <a:r>
              <a:rPr lang="fr-FR" dirty="0" smtClean="0"/>
              <a:t>      </a:t>
            </a:r>
            <a:r>
              <a:rPr lang="fr-FR" dirty="0" err="1" smtClean="0"/>
              <a:t>Resp</a:t>
            </a:r>
            <a:r>
              <a:rPr lang="fr-FR" dirty="0" smtClean="0"/>
              <a:t>. Algorithmique     </a:t>
            </a:r>
            <a:r>
              <a:rPr lang="fr-FR" dirty="0" err="1" smtClean="0"/>
              <a:t>Resp</a:t>
            </a:r>
            <a:r>
              <a:rPr lang="fr-FR" dirty="0" smtClean="0"/>
              <a:t>. Interface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val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44824"/>
            <a:ext cx="147828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109</TotalTime>
  <Words>88</Words>
  <Application>Microsoft Office PowerPoint</Application>
  <PresentationFormat>Affichage à l'écran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THEME_INSTITUTION_Paysage</vt:lpstr>
      <vt:lpstr>Plan</vt:lpstr>
      <vt:lpstr>Méthode SCRUM</vt:lpstr>
      <vt:lpstr>Versionnement de Glasir</vt:lpstr>
      <vt:lpstr>Identification des risques</vt:lpstr>
      <vt:lpstr>Spécialisation des étudiants</vt:lpstr>
      <vt:lpstr>Planification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20</cp:revision>
  <dcterms:created xsi:type="dcterms:W3CDTF">2014-12-14T15:58:29Z</dcterms:created>
  <dcterms:modified xsi:type="dcterms:W3CDTF">2014-12-15T10:33:37Z</dcterms:modified>
</cp:coreProperties>
</file>