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421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427A1-C337-4DDD-896B-1C956F96B39C}" type="datetimeFigureOut">
              <a:rPr lang="fr-FR" smtClean="0"/>
              <a:pPr/>
              <a:t>25/11/2014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91A38-64C6-47EF-9DA4-E1C78ECC8F2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427A1-C337-4DDD-896B-1C956F96B39C}" type="datetimeFigureOut">
              <a:rPr lang="fr-FR" smtClean="0"/>
              <a:pPr/>
              <a:t>25/11/2014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91A38-64C6-47EF-9DA4-E1C78ECC8F2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427A1-C337-4DDD-896B-1C956F96B39C}" type="datetimeFigureOut">
              <a:rPr lang="fr-FR" smtClean="0"/>
              <a:pPr/>
              <a:t>25/11/2014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91A38-64C6-47EF-9DA4-E1C78ECC8F2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427A1-C337-4DDD-896B-1C956F96B39C}" type="datetimeFigureOut">
              <a:rPr lang="fr-FR" smtClean="0"/>
              <a:pPr/>
              <a:t>25/11/2014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91A38-64C6-47EF-9DA4-E1C78ECC8F2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427A1-C337-4DDD-896B-1C956F96B39C}" type="datetimeFigureOut">
              <a:rPr lang="fr-FR" smtClean="0"/>
              <a:pPr/>
              <a:t>25/11/2014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91A38-64C6-47EF-9DA4-E1C78ECC8F2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427A1-C337-4DDD-896B-1C956F96B39C}" type="datetimeFigureOut">
              <a:rPr lang="fr-FR" smtClean="0"/>
              <a:pPr/>
              <a:t>25/11/2014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91A38-64C6-47EF-9DA4-E1C78ECC8F2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427A1-C337-4DDD-896B-1C956F96B39C}" type="datetimeFigureOut">
              <a:rPr lang="fr-FR" smtClean="0"/>
              <a:pPr/>
              <a:t>25/11/2014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91A38-64C6-47EF-9DA4-E1C78ECC8F2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427A1-C337-4DDD-896B-1C956F96B39C}" type="datetimeFigureOut">
              <a:rPr lang="fr-FR" smtClean="0"/>
              <a:pPr/>
              <a:t>25/11/2014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91A38-64C6-47EF-9DA4-E1C78ECC8F2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427A1-C337-4DDD-896B-1C956F96B39C}" type="datetimeFigureOut">
              <a:rPr lang="fr-FR" smtClean="0"/>
              <a:pPr/>
              <a:t>25/11/2014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91A38-64C6-47EF-9DA4-E1C78ECC8F2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427A1-C337-4DDD-896B-1C956F96B39C}" type="datetimeFigureOut">
              <a:rPr lang="fr-FR" smtClean="0"/>
              <a:pPr/>
              <a:t>25/11/2014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91A38-64C6-47EF-9DA4-E1C78ECC8F2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427A1-C337-4DDD-896B-1C956F96B39C}" type="datetimeFigureOut">
              <a:rPr lang="fr-FR" smtClean="0"/>
              <a:pPr/>
              <a:t>25/11/2014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91A38-64C6-47EF-9DA4-E1C78ECC8F2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2427A1-C337-4DDD-896B-1C956F96B39C}" type="datetimeFigureOut">
              <a:rPr lang="fr-FR" smtClean="0"/>
              <a:pPr/>
              <a:t>25/11/2014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291A38-64C6-47EF-9DA4-E1C78ECC8F2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683568" y="476672"/>
            <a:ext cx="4680520" cy="6120680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/>
          <p:cNvSpPr txBox="1"/>
          <p:nvPr/>
        </p:nvSpPr>
        <p:spPr>
          <a:xfrm>
            <a:off x="1979712" y="1772816"/>
            <a:ext cx="2088232" cy="923330"/>
          </a:xfrm>
          <a:prstGeom prst="rect">
            <a:avLst/>
          </a:prstGeom>
          <a:solidFill>
            <a:srgbClr val="FFC000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Bibliothèque </a:t>
            </a:r>
            <a:r>
              <a:rPr lang="fr-FR" b="1" dirty="0" smtClean="0"/>
              <a:t>d’arbres d’attaque et de défense</a:t>
            </a:r>
            <a:endParaRPr lang="fr-FR" b="1" dirty="0"/>
          </a:p>
        </p:txBody>
      </p:sp>
      <p:sp>
        <p:nvSpPr>
          <p:cNvPr id="5" name="ZoneTexte 4"/>
          <p:cNvSpPr txBox="1"/>
          <p:nvPr/>
        </p:nvSpPr>
        <p:spPr>
          <a:xfrm>
            <a:off x="1979712" y="3212976"/>
            <a:ext cx="2088232" cy="923330"/>
          </a:xfrm>
          <a:prstGeom prst="rect">
            <a:avLst/>
          </a:prstGeom>
          <a:solidFill>
            <a:srgbClr val="00B0F0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endParaRPr lang="fr-FR" b="1" smtClean="0"/>
          </a:p>
          <a:p>
            <a:pPr algn="ctr"/>
            <a:r>
              <a:rPr lang="fr-FR" b="1" smtClean="0"/>
              <a:t>ADTool</a:t>
            </a:r>
          </a:p>
          <a:p>
            <a:pPr algn="ctr"/>
            <a:endParaRPr lang="fr-FR" b="1" smtClean="0"/>
          </a:p>
        </p:txBody>
      </p:sp>
      <p:sp>
        <p:nvSpPr>
          <p:cNvPr id="13" name="ZoneTexte 12"/>
          <p:cNvSpPr txBox="1"/>
          <p:nvPr/>
        </p:nvSpPr>
        <p:spPr>
          <a:xfrm>
            <a:off x="1691680" y="908720"/>
            <a:ext cx="2664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 err="1" smtClean="0"/>
              <a:t>Glasir</a:t>
            </a:r>
            <a:endParaRPr lang="fr-FR" sz="2400" b="1" dirty="0"/>
          </a:p>
        </p:txBody>
      </p:sp>
      <p:sp>
        <p:nvSpPr>
          <p:cNvPr id="14" name="Rectangle 13"/>
          <p:cNvSpPr/>
          <p:nvPr/>
        </p:nvSpPr>
        <p:spPr>
          <a:xfrm>
            <a:off x="5724128" y="908720"/>
            <a:ext cx="2736304" cy="3528392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/>
          <p:cNvSpPr txBox="1"/>
          <p:nvPr/>
        </p:nvSpPr>
        <p:spPr>
          <a:xfrm>
            <a:off x="5796136" y="1700808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smtClean="0"/>
              <a:t>Fichier projet</a:t>
            </a:r>
            <a:endParaRPr lang="fr-FR" b="1"/>
          </a:p>
        </p:txBody>
      </p:sp>
      <p:sp>
        <p:nvSpPr>
          <p:cNvPr id="17" name="ZoneTexte 16"/>
          <p:cNvSpPr txBox="1"/>
          <p:nvPr/>
        </p:nvSpPr>
        <p:spPr>
          <a:xfrm>
            <a:off x="6084168" y="1772816"/>
            <a:ext cx="2088232" cy="923330"/>
          </a:xfrm>
          <a:prstGeom prst="rect">
            <a:avLst/>
          </a:prstGeom>
          <a:solidFill>
            <a:srgbClr val="FFC000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endParaRPr lang="fr-FR" b="1" dirty="0" smtClean="0"/>
          </a:p>
          <a:p>
            <a:pPr algn="ctr"/>
            <a:r>
              <a:rPr lang="fr-FR" b="1" dirty="0" smtClean="0"/>
              <a:t>Modèles d’</a:t>
            </a:r>
            <a:r>
              <a:rPr lang="fr-FR" b="1" dirty="0" err="1" smtClean="0"/>
              <a:t>ADTrees</a:t>
            </a:r>
            <a:endParaRPr lang="fr-FR" b="1" dirty="0" smtClean="0"/>
          </a:p>
          <a:p>
            <a:pPr algn="ctr"/>
            <a:endParaRPr lang="fr-FR" b="1" dirty="0"/>
          </a:p>
        </p:txBody>
      </p:sp>
      <p:sp>
        <p:nvSpPr>
          <p:cNvPr id="18" name="ZoneTexte 17"/>
          <p:cNvSpPr txBox="1"/>
          <p:nvPr/>
        </p:nvSpPr>
        <p:spPr>
          <a:xfrm>
            <a:off x="6084168" y="3212976"/>
            <a:ext cx="2088232" cy="923330"/>
          </a:xfrm>
          <a:prstGeom prst="rect">
            <a:avLst/>
          </a:prstGeom>
          <a:solidFill>
            <a:srgbClr val="FFC000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endParaRPr lang="fr-FR" b="1" dirty="0" smtClean="0"/>
          </a:p>
          <a:p>
            <a:pPr algn="ctr"/>
            <a:r>
              <a:rPr lang="fr-FR" b="1" dirty="0" err="1" smtClean="0"/>
              <a:t>ADTrees</a:t>
            </a:r>
            <a:endParaRPr lang="fr-FR" b="1" dirty="0" smtClean="0"/>
          </a:p>
          <a:p>
            <a:pPr algn="ctr"/>
            <a:endParaRPr lang="fr-FR" b="1" dirty="0"/>
          </a:p>
        </p:txBody>
      </p:sp>
      <p:sp>
        <p:nvSpPr>
          <p:cNvPr id="21" name="ZoneTexte 20"/>
          <p:cNvSpPr txBox="1"/>
          <p:nvPr/>
        </p:nvSpPr>
        <p:spPr>
          <a:xfrm>
            <a:off x="5796136" y="332656"/>
            <a:ext cx="20882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génère</a:t>
            </a:r>
            <a:endParaRPr lang="fr-FR" sz="1600" dirty="0"/>
          </a:p>
        </p:txBody>
      </p:sp>
      <p:cxnSp>
        <p:nvCxnSpPr>
          <p:cNvPr id="55" name="Connecteur droit avec flèche 54"/>
          <p:cNvCxnSpPr/>
          <p:nvPr/>
        </p:nvCxnSpPr>
        <p:spPr>
          <a:xfrm>
            <a:off x="4067944" y="3789040"/>
            <a:ext cx="2016224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" name="Connecteur droit avec flèche 72"/>
          <p:cNvCxnSpPr/>
          <p:nvPr/>
        </p:nvCxnSpPr>
        <p:spPr>
          <a:xfrm>
            <a:off x="4067944" y="1988840"/>
            <a:ext cx="2016224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7" name="Forme 96"/>
          <p:cNvCxnSpPr>
            <a:endCxn id="14" idx="0"/>
          </p:cNvCxnSpPr>
          <p:nvPr/>
        </p:nvCxnSpPr>
        <p:spPr>
          <a:xfrm>
            <a:off x="5364088" y="620688"/>
            <a:ext cx="1728192" cy="288032"/>
          </a:xfrm>
          <a:prstGeom prst="bentConnector2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8" name="ZoneTexte 107"/>
          <p:cNvSpPr txBox="1"/>
          <p:nvPr/>
        </p:nvSpPr>
        <p:spPr>
          <a:xfrm>
            <a:off x="3995936" y="1628800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/>
              <a:t>fournit</a:t>
            </a:r>
            <a:endParaRPr lang="fr-FR" sz="1600" dirty="0"/>
          </a:p>
        </p:txBody>
      </p:sp>
      <p:sp>
        <p:nvSpPr>
          <p:cNvPr id="113" name="ZoneTexte 112"/>
          <p:cNvSpPr txBox="1"/>
          <p:nvPr/>
        </p:nvSpPr>
        <p:spPr>
          <a:xfrm>
            <a:off x="4139952" y="3861048"/>
            <a:ext cx="18722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/>
              <a:t>é</a:t>
            </a:r>
            <a:r>
              <a:rPr lang="fr-FR" sz="1600" dirty="0" smtClean="0"/>
              <a:t>dite et sauvegarde</a:t>
            </a:r>
            <a:endParaRPr lang="fr-FR" sz="1600" dirty="0"/>
          </a:p>
        </p:txBody>
      </p:sp>
      <p:cxnSp>
        <p:nvCxnSpPr>
          <p:cNvPr id="129" name="Connecteur en angle 128"/>
          <p:cNvCxnSpPr/>
          <p:nvPr/>
        </p:nvCxnSpPr>
        <p:spPr>
          <a:xfrm rot="10800000" flipV="1">
            <a:off x="4067944" y="2420888"/>
            <a:ext cx="2016224" cy="936104"/>
          </a:xfrm>
          <a:prstGeom prst="bentConnector3">
            <a:avLst>
              <a:gd name="adj1" fmla="val 50000"/>
            </a:avLst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3" name="ZoneTexte 132"/>
          <p:cNvSpPr txBox="1"/>
          <p:nvPr/>
        </p:nvSpPr>
        <p:spPr>
          <a:xfrm>
            <a:off x="3635896" y="2780928"/>
            <a:ext cx="1584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/>
              <a:t>s</a:t>
            </a:r>
            <a:r>
              <a:rPr lang="fr-FR" sz="1600" dirty="0" smtClean="0"/>
              <a:t>ont importés</a:t>
            </a:r>
            <a:endParaRPr lang="fr-FR" sz="1600" dirty="0"/>
          </a:p>
        </p:txBody>
      </p:sp>
      <p:cxnSp>
        <p:nvCxnSpPr>
          <p:cNvPr id="152" name="Connecteur en angle 151"/>
          <p:cNvCxnSpPr>
            <a:stCxn id="18" idx="2"/>
            <a:endCxn id="22" idx="2"/>
          </p:cNvCxnSpPr>
          <p:nvPr/>
        </p:nvCxnSpPr>
        <p:spPr>
          <a:xfrm rot="5400000">
            <a:off x="4056911" y="3103223"/>
            <a:ext cx="2038290" cy="4104456"/>
          </a:xfrm>
          <a:prstGeom prst="bentConnector3">
            <a:avLst>
              <a:gd name="adj1" fmla="val 111215"/>
            </a:avLst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ZoneTexte 6"/>
          <p:cNvSpPr txBox="1"/>
          <p:nvPr/>
        </p:nvSpPr>
        <p:spPr>
          <a:xfrm>
            <a:off x="827584" y="4941168"/>
            <a:ext cx="2088232" cy="369332"/>
          </a:xfrm>
          <a:prstGeom prst="rect">
            <a:avLst/>
          </a:prstGeom>
          <a:solidFill>
            <a:srgbClr val="92D050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Filtres</a:t>
            </a:r>
          </a:p>
        </p:txBody>
      </p:sp>
      <p:sp>
        <p:nvSpPr>
          <p:cNvPr id="22" name="ZoneTexte 21"/>
          <p:cNvSpPr txBox="1"/>
          <p:nvPr/>
        </p:nvSpPr>
        <p:spPr>
          <a:xfrm>
            <a:off x="1979712" y="5805264"/>
            <a:ext cx="2088232" cy="369332"/>
          </a:xfrm>
          <a:prstGeom prst="rect">
            <a:avLst/>
          </a:prstGeom>
          <a:solidFill>
            <a:srgbClr val="92D050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Editeur de fonction</a:t>
            </a:r>
          </a:p>
        </p:txBody>
      </p:sp>
      <p:sp>
        <p:nvSpPr>
          <p:cNvPr id="155" name="ZoneTexte 154"/>
          <p:cNvSpPr txBox="1"/>
          <p:nvPr/>
        </p:nvSpPr>
        <p:spPr>
          <a:xfrm>
            <a:off x="5004048" y="6021288"/>
            <a:ext cx="20162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/>
              <a:t>est traitée</a:t>
            </a:r>
            <a:endParaRPr lang="fr-FR" sz="1600" dirty="0"/>
          </a:p>
        </p:txBody>
      </p:sp>
      <p:sp>
        <p:nvSpPr>
          <p:cNvPr id="23" name="ZoneTexte 22"/>
          <p:cNvSpPr txBox="1"/>
          <p:nvPr/>
        </p:nvSpPr>
        <p:spPr>
          <a:xfrm>
            <a:off x="3203848" y="4941168"/>
            <a:ext cx="2088232" cy="369332"/>
          </a:xfrm>
          <a:prstGeom prst="rect">
            <a:avLst/>
          </a:prstGeom>
          <a:solidFill>
            <a:srgbClr val="92D050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Optimiseur</a:t>
            </a:r>
          </a:p>
        </p:txBody>
      </p:sp>
      <p:cxnSp>
        <p:nvCxnSpPr>
          <p:cNvPr id="32" name="Connecteur en angle 31"/>
          <p:cNvCxnSpPr>
            <a:stCxn id="22" idx="0"/>
            <a:endCxn id="7" idx="2"/>
          </p:cNvCxnSpPr>
          <p:nvPr/>
        </p:nvCxnSpPr>
        <p:spPr>
          <a:xfrm rot="16200000" flipV="1">
            <a:off x="2200382" y="4981818"/>
            <a:ext cx="494764" cy="1152128"/>
          </a:xfrm>
          <a:prstGeom prst="bentConnector3">
            <a:avLst>
              <a:gd name="adj1" fmla="val 50000"/>
            </a:avLst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Connecteur en angle 37"/>
          <p:cNvCxnSpPr>
            <a:stCxn id="22" idx="0"/>
            <a:endCxn id="23" idx="2"/>
          </p:cNvCxnSpPr>
          <p:nvPr/>
        </p:nvCxnSpPr>
        <p:spPr>
          <a:xfrm rot="5400000" flipH="1" flipV="1">
            <a:off x="3388514" y="4945814"/>
            <a:ext cx="494764" cy="1224136"/>
          </a:xfrm>
          <a:prstGeom prst="bentConnector3">
            <a:avLst>
              <a:gd name="adj1" fmla="val 50000"/>
            </a:avLst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Connecteur en angle 41"/>
          <p:cNvCxnSpPr>
            <a:stCxn id="23" idx="0"/>
            <a:endCxn id="5" idx="2"/>
          </p:cNvCxnSpPr>
          <p:nvPr/>
        </p:nvCxnSpPr>
        <p:spPr>
          <a:xfrm rot="16200000" flipV="1">
            <a:off x="3233465" y="3926669"/>
            <a:ext cx="804862" cy="1224136"/>
          </a:xfrm>
          <a:prstGeom prst="bentConnector3">
            <a:avLst>
              <a:gd name="adj1" fmla="val 50000"/>
            </a:avLst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Connecteur en angle 44"/>
          <p:cNvCxnSpPr>
            <a:stCxn id="7" idx="0"/>
            <a:endCxn id="5" idx="2"/>
          </p:cNvCxnSpPr>
          <p:nvPr/>
        </p:nvCxnSpPr>
        <p:spPr>
          <a:xfrm rot="5400000" flipH="1" flipV="1">
            <a:off x="2045333" y="3962673"/>
            <a:ext cx="804862" cy="1152128"/>
          </a:xfrm>
          <a:prstGeom prst="bentConnector3">
            <a:avLst>
              <a:gd name="adj1" fmla="val 50000"/>
            </a:avLst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avec flèche 58"/>
          <p:cNvCxnSpPr>
            <a:stCxn id="7" idx="3"/>
            <a:endCxn id="23" idx="1"/>
          </p:cNvCxnSpPr>
          <p:nvPr/>
        </p:nvCxnSpPr>
        <p:spPr>
          <a:xfrm>
            <a:off x="2915816" y="5125834"/>
            <a:ext cx="288032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ZoneTexte 29"/>
          <p:cNvSpPr txBox="1"/>
          <p:nvPr/>
        </p:nvSpPr>
        <p:spPr>
          <a:xfrm>
            <a:off x="5796136" y="1124744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Fichier projet</a:t>
            </a:r>
          </a:p>
        </p:txBody>
      </p:sp>
      <p:sp>
        <p:nvSpPr>
          <p:cNvPr id="43" name="ZoneTexte 42"/>
          <p:cNvSpPr txBox="1"/>
          <p:nvPr/>
        </p:nvSpPr>
        <p:spPr>
          <a:xfrm>
            <a:off x="2051720" y="4581128"/>
            <a:ext cx="20162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/>
              <a:t>est affichée</a:t>
            </a:r>
            <a:endParaRPr lang="fr-FR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31</Words>
  <Application>Microsoft Office PowerPoint</Application>
  <PresentationFormat>Affichage à l'écran (4:3)</PresentationFormat>
  <Paragraphs>19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Diapositive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Waramul</dc:creator>
  <cp:lastModifiedBy>Pierre-Marie AIRIAU</cp:lastModifiedBy>
  <cp:revision>26</cp:revision>
  <dcterms:created xsi:type="dcterms:W3CDTF">2014-10-21T07:41:01Z</dcterms:created>
  <dcterms:modified xsi:type="dcterms:W3CDTF">2014-11-25T15:35:05Z</dcterms:modified>
</cp:coreProperties>
</file>