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7"/>
  </p:notesMasterIdLst>
  <p:sldIdLst>
    <p:sldId id="259" r:id="rId2"/>
    <p:sldId id="261" r:id="rId3"/>
    <p:sldId id="263" r:id="rId4"/>
    <p:sldId id="260" r:id="rId5"/>
    <p:sldId id="262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73" autoAdjust="0"/>
  </p:normalViewPr>
  <p:slideViewPr>
    <p:cSldViewPr>
      <p:cViewPr varScale="1">
        <p:scale>
          <a:sx n="46" d="100"/>
          <a:sy n="46" d="100"/>
        </p:scale>
        <p:origin x="-185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smtClean="0"/>
              <a:t>Bonjour merci d’être venus si nombreux…</a:t>
            </a:r>
          </a:p>
          <a:p>
            <a:r>
              <a:rPr lang="fr-FR" baseline="0" smtClean="0"/>
              <a:t>Notre sujet va porter sur l’analyse de sécurité d’un système que vous devez probablement tous connaitre : le Service de Transport de l’Agglo Rennaise (STAR).</a:t>
            </a:r>
          </a:p>
          <a:p>
            <a:r>
              <a:rPr lang="fr-FR" baseline="0" smtClean="0"/>
              <a:t>Pour commencer, le STAR, c’est quand même un service plutôt important.</a:t>
            </a:r>
            <a:endParaRPr lang="fr-FR" baseline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importance fonctionnement transports publics</a:t>
            </a:r>
          </a:p>
          <a:p>
            <a:r>
              <a:rPr lang="fr-FR" smtClean="0"/>
              <a:t>retombées économiques</a:t>
            </a:r>
          </a:p>
          <a:p>
            <a:r>
              <a:rPr lang="fr-FR" smtClean="0"/>
              <a:t>moins embouteillages </a:t>
            </a:r>
          </a:p>
          <a:p>
            <a:r>
              <a:rPr lang="fr-FR" smtClean="0"/>
              <a:t>économie CO 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Que</a:t>
            </a:r>
            <a:r>
              <a:rPr lang="fr-FR" baseline="0" smtClean="0"/>
              <a:t> se passe-t-il en cas de panne ?</a:t>
            </a:r>
          </a:p>
          <a:p>
            <a:r>
              <a:rPr lang="fr-FR" baseline="0" smtClean="0"/>
              <a:t>16 et 18 mai 2012</a:t>
            </a:r>
          </a:p>
          <a:p>
            <a:r>
              <a:rPr lang="fr-FR" baseline="0" smtClean="0"/>
              <a:t>-&gt; bus relais mis en place </a:t>
            </a:r>
          </a:p>
          <a:p>
            <a:r>
              <a:rPr lang="fr-FR" baseline="0" smtClean="0"/>
              <a:t>Solution de secours ayant un cout  mais assurant globalement le service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question étant donc : est-il possible de paralyser le STAR ?</a:t>
            </a:r>
          </a:p>
          <a:p>
            <a:r>
              <a:rPr lang="fr-FR" smtClean="0"/>
              <a:t>Et c’est qu’intervient l’analyse de sécurité. Je vais donc laisser florent vous en parler.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3240360" cy="1037977"/>
          </a:xfrm>
        </p:spPr>
        <p:txBody>
          <a:bodyPr>
            <a:normAutofit/>
          </a:bodyPr>
          <a:lstStyle/>
          <a:p>
            <a:r>
              <a:rPr lang="fr-FR" sz="4000" smtClean="0">
                <a:solidFill>
                  <a:schemeClr val="tx1">
                    <a:lumMod val="50000"/>
                  </a:schemeClr>
                </a:solidFill>
              </a:rPr>
              <a:t>GLASIR</a:t>
            </a:r>
            <a:endParaRPr lang="fr-FR" sz="4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0" y="5229200"/>
            <a:ext cx="9144000" cy="982960"/>
          </a:xfrm>
        </p:spPr>
        <p:txBody>
          <a:bodyPr>
            <a:normAutofit/>
          </a:bodyPr>
          <a:lstStyle/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Est-il difficile de paralyser </a:t>
            </a:r>
          </a:p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les transports en commun à Rennes ?</a:t>
            </a:r>
            <a:endParaRPr lang="fr-FR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56176" y="332656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Encadrants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Gildas Avoine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Barbara Kordy</a:t>
            </a:r>
          </a:p>
          <a:p>
            <a:pPr algn="r"/>
            <a:endParaRPr lang="fr-FR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96136" y="2564904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Étudiants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Pierre-Marie Airiau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Valentin Esmieu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Hoel Kervadec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Maud Leray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Florent Mallard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Corentin Nicole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79512" y="29249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Logiciel d’analyse de sécurité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24928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smtClean="0">
                <a:solidFill>
                  <a:srgbClr val="004D6F"/>
                </a:solidFill>
                <a:latin typeface="Arial" pitchFamily="34" charset="0"/>
                <a:cs typeface="Arial" pitchFamily="34" charset="0"/>
              </a:rPr>
              <a:t>250 000 trajets par jour</a:t>
            </a:r>
            <a:endParaRPr lang="fr-FR" sz="4800" b="1" smtClean="0">
              <a:solidFill>
                <a:srgbClr val="004D6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fr-FR" sz="4800" smtClean="0"/>
              <a:t> 16 et 18 mai 2012</a:t>
            </a:r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mtClean="0"/>
              <a:t>Introduction</a:t>
            </a:r>
            <a:endParaRPr lang="fr-FR"/>
          </a:p>
        </p:txBody>
      </p:sp>
      <p:pic>
        <p:nvPicPr>
          <p:cNvPr id="5" name="Image 4" descr="logo-metro-ren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pic>
        <p:nvPicPr>
          <p:cNvPr id="10" name="Image 9" descr="logo-metro-rennes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45811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smtClean="0">
                <a:solidFill>
                  <a:srgbClr val="004D6F"/>
                </a:solidFill>
                <a:latin typeface="Arial" pitchFamily="34" charset="0"/>
                <a:cs typeface="Arial" pitchFamily="34" charset="0"/>
              </a:rPr>
              <a:t>Métro en panne</a:t>
            </a:r>
            <a:endParaRPr lang="fr-FR" sz="4800" b="1" smtClean="0">
              <a:solidFill>
                <a:srgbClr val="004D6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transition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126</TotalTime>
  <Words>190</Words>
  <Application>Microsoft Office PowerPoint</Application>
  <PresentationFormat>Affichage à l'écran (4:3)</PresentationFormat>
  <Paragraphs>52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THEME_INSTITUTION_Paysage</vt:lpstr>
      <vt:lpstr>Plan</vt:lpstr>
      <vt:lpstr>GLASIR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27</cp:revision>
  <dcterms:created xsi:type="dcterms:W3CDTF">2014-12-14T15:58:29Z</dcterms:created>
  <dcterms:modified xsi:type="dcterms:W3CDTF">2014-12-15T12:37:03Z</dcterms:modified>
</cp:coreProperties>
</file>