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2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3568" y="908720"/>
            <a:ext cx="4680520" cy="532859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979712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Base de données d’arbres d’attaque et de défense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979712" y="3212976"/>
            <a:ext cx="2088232" cy="923330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ADTool</a:t>
            </a:r>
          </a:p>
          <a:p>
            <a:pPr algn="ctr"/>
            <a:endParaRPr lang="fr-FR" b="1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691680" y="11247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Application mère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5724128" y="1412776"/>
            <a:ext cx="2736304" cy="302433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96136" y="17008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7" name="ZoneTexte 16"/>
          <p:cNvSpPr txBox="1"/>
          <p:nvPr/>
        </p:nvSpPr>
        <p:spPr>
          <a:xfrm>
            <a:off x="6084168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Modèles d’</a:t>
            </a:r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21297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Liste d ’</a:t>
            </a:r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084168" y="76470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génère</a:t>
            </a:r>
            <a:endParaRPr lang="fr-FR" sz="1600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4067944" y="37890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067944" y="19888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endCxn id="14" idx="0"/>
          </p:cNvCxnSpPr>
          <p:nvPr/>
        </p:nvCxnSpPr>
        <p:spPr>
          <a:xfrm>
            <a:off x="5364088" y="1124744"/>
            <a:ext cx="1728192" cy="288032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995936" y="162880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fournit</a:t>
            </a:r>
            <a:endParaRPr lang="fr-FR" sz="16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4139952" y="386104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é</a:t>
            </a:r>
            <a:r>
              <a:rPr lang="fr-FR" sz="1600" dirty="0" smtClean="0"/>
              <a:t>dite et sauvegarde</a:t>
            </a:r>
            <a:endParaRPr lang="fr-FR" sz="1600" dirty="0"/>
          </a:p>
        </p:txBody>
      </p:sp>
      <p:cxnSp>
        <p:nvCxnSpPr>
          <p:cNvPr id="129" name="Connecteur en angle 128"/>
          <p:cNvCxnSpPr/>
          <p:nvPr/>
        </p:nvCxnSpPr>
        <p:spPr>
          <a:xfrm rot="10800000" flipV="1">
            <a:off x="4067944" y="2420888"/>
            <a:ext cx="2016224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3635896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</a:t>
            </a:r>
            <a:r>
              <a:rPr lang="fr-FR" sz="1600" dirty="0" smtClean="0"/>
              <a:t>ont importés</a:t>
            </a:r>
            <a:endParaRPr lang="fr-FR" sz="1600" dirty="0"/>
          </a:p>
        </p:txBody>
      </p:sp>
      <p:cxnSp>
        <p:nvCxnSpPr>
          <p:cNvPr id="152" name="Connecteur en angle 151"/>
          <p:cNvCxnSpPr>
            <a:stCxn id="18" idx="2"/>
            <a:endCxn id="22" idx="2"/>
          </p:cNvCxnSpPr>
          <p:nvPr/>
        </p:nvCxnSpPr>
        <p:spPr>
          <a:xfrm rot="5400000">
            <a:off x="4236931" y="2923203"/>
            <a:ext cx="1678250" cy="4104456"/>
          </a:xfrm>
          <a:prstGeom prst="bentConnector3">
            <a:avLst>
              <a:gd name="adj1" fmla="val 113621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27584" y="472514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Filtres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979712" y="544522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Editeur de fonction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1475656" y="4437112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est traitée et affichée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203848" y="472514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Optimiseur</a:t>
            </a:r>
          </a:p>
        </p:txBody>
      </p:sp>
      <p:cxnSp>
        <p:nvCxnSpPr>
          <p:cNvPr id="32" name="Connecteur en angle 31"/>
          <p:cNvCxnSpPr>
            <a:stCxn id="22" idx="0"/>
            <a:endCxn id="7" idx="2"/>
          </p:cNvCxnSpPr>
          <p:nvPr/>
        </p:nvCxnSpPr>
        <p:spPr>
          <a:xfrm rot="16200000" flipV="1">
            <a:off x="2272390" y="4693786"/>
            <a:ext cx="350748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22" idx="0"/>
            <a:endCxn id="23" idx="2"/>
          </p:cNvCxnSpPr>
          <p:nvPr/>
        </p:nvCxnSpPr>
        <p:spPr>
          <a:xfrm rot="5400000" flipH="1" flipV="1">
            <a:off x="3460522" y="4657782"/>
            <a:ext cx="350748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23" idx="0"/>
            <a:endCxn id="5" idx="2"/>
          </p:cNvCxnSpPr>
          <p:nvPr/>
        </p:nvCxnSpPr>
        <p:spPr>
          <a:xfrm rot="16200000" flipV="1">
            <a:off x="3341477" y="3818657"/>
            <a:ext cx="588838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7" idx="0"/>
            <a:endCxn id="5" idx="2"/>
          </p:cNvCxnSpPr>
          <p:nvPr/>
        </p:nvCxnSpPr>
        <p:spPr>
          <a:xfrm rot="5400000" flipH="1" flipV="1">
            <a:off x="2153345" y="3854661"/>
            <a:ext cx="588838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7" idx="3"/>
            <a:endCxn id="23" idx="1"/>
          </p:cNvCxnSpPr>
          <p:nvPr/>
        </p:nvCxnSpPr>
        <p:spPr>
          <a:xfrm>
            <a:off x="2915816" y="4909810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20</cp:revision>
  <dcterms:created xsi:type="dcterms:W3CDTF">2014-10-21T07:41:01Z</dcterms:created>
  <dcterms:modified xsi:type="dcterms:W3CDTF">2014-11-23T17:07:14Z</dcterms:modified>
</cp:coreProperties>
</file>