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17" y="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27A1-C337-4DDD-896B-1C956F96B39C}" type="datetimeFigureOut">
              <a:rPr lang="fr-FR" smtClean="0"/>
              <a:pPr/>
              <a:t>28/05/2015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95536" y="332656"/>
            <a:ext cx="2520280" cy="2664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83568" y="1484784"/>
            <a:ext cx="2088232" cy="923330"/>
          </a:xfrm>
          <a:prstGeom prst="rect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b="1" smtClean="0">
                <a:solidFill>
                  <a:sysClr val="windowText" lastClr="000000"/>
                </a:solidFill>
              </a:rPr>
              <a:t>Viewmode</a:t>
            </a:r>
          </a:p>
          <a:p>
            <a:pPr algn="ctr"/>
            <a:endParaRPr lang="fr-FR" b="1" smtClean="0">
              <a:solidFill>
                <a:sysClr val="windowText" lastClr="000000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5076056" y="3645024"/>
            <a:ext cx="2520280" cy="1800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076056" y="37170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mtClean="0"/>
              <a:t>Fichier projet</a:t>
            </a:r>
            <a:endParaRPr lang="fr-FR" b="1"/>
          </a:p>
        </p:txBody>
      </p:sp>
      <p:sp>
        <p:nvSpPr>
          <p:cNvPr id="18" name="ZoneTexte 17"/>
          <p:cNvSpPr txBox="1"/>
          <p:nvPr/>
        </p:nvSpPr>
        <p:spPr>
          <a:xfrm>
            <a:off x="5364088" y="4149080"/>
            <a:ext cx="2088232" cy="923330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b="1" dirty="0" err="1" smtClean="0">
                <a:solidFill>
                  <a:sysClr val="windowText" lastClr="000000"/>
                </a:solidFill>
              </a:rPr>
              <a:t>ADTrees</a:t>
            </a:r>
            <a:endParaRPr lang="fr-FR" b="1" dirty="0" smtClean="0">
              <a:solidFill>
                <a:sysClr val="windowText" lastClr="000000"/>
              </a:solidFill>
            </a:endParaRPr>
          </a:p>
          <a:p>
            <a:pPr algn="ctr"/>
            <a:endParaRPr lang="fr-FR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76056" y="332656"/>
            <a:ext cx="2520280" cy="2664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076056" y="40466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 smtClean="0"/>
              <a:t>Glasir</a:t>
            </a:r>
            <a:endParaRPr lang="fr-FR" sz="2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5292080" y="1700808"/>
            <a:ext cx="2088232" cy="369332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ysClr val="windowText" lastClr="000000"/>
                </a:solidFill>
              </a:rPr>
              <a:t>Filtre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292080" y="1196752"/>
            <a:ext cx="2088232" cy="369332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ysClr val="windowText" lastClr="000000"/>
                </a:solidFill>
              </a:rPr>
              <a:t>É</a:t>
            </a:r>
            <a:r>
              <a:rPr lang="fr-FR" b="1" smtClean="0">
                <a:solidFill>
                  <a:sysClr val="windowText" lastClr="000000"/>
                </a:solidFill>
              </a:rPr>
              <a:t>diteur </a:t>
            </a:r>
            <a:r>
              <a:rPr lang="fr-FR" b="1" dirty="0" smtClean="0">
                <a:solidFill>
                  <a:sysClr val="windowText" lastClr="000000"/>
                </a:solidFill>
              </a:rPr>
              <a:t>de fonctions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292080" y="2204864"/>
            <a:ext cx="2088232" cy="369332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ysClr val="windowText" lastClr="000000"/>
                </a:solidFill>
              </a:rPr>
              <a:t>Optimiseur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5536" y="3645024"/>
            <a:ext cx="2520280" cy="1800200"/>
          </a:xfrm>
          <a:prstGeom prst="rect">
            <a:avLst/>
          </a:prstGeom>
          <a:noFill/>
          <a:ln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60040" y="37170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mtClean="0">
                <a:solidFill>
                  <a:sysClr val="windowText" lastClr="000000"/>
                </a:solidFill>
              </a:rPr>
              <a:t>Bibliothèque de modèles</a:t>
            </a:r>
            <a:endParaRPr lang="fr-FR" b="1">
              <a:solidFill>
                <a:sysClr val="windowText" lastClr="00000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611560" y="4221088"/>
            <a:ext cx="2088232" cy="923330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b="1" dirty="0" err="1" smtClean="0">
                <a:solidFill>
                  <a:sysClr val="windowText" lastClr="000000"/>
                </a:solidFill>
              </a:rPr>
              <a:t>ADTrees</a:t>
            </a:r>
            <a:endParaRPr lang="fr-FR" b="1" dirty="0" smtClean="0">
              <a:solidFill>
                <a:sysClr val="windowText" lastClr="000000"/>
              </a:solidFill>
            </a:endParaRPr>
          </a:p>
          <a:p>
            <a:pPr algn="ctr"/>
            <a:endParaRPr lang="fr-FR" b="1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Connecteur en angle 61"/>
          <p:cNvCxnSpPr>
            <a:stCxn id="22" idx="3"/>
            <a:endCxn id="18" idx="3"/>
          </p:cNvCxnSpPr>
          <p:nvPr/>
        </p:nvCxnSpPr>
        <p:spPr>
          <a:xfrm>
            <a:off x="7380312" y="1381418"/>
            <a:ext cx="72008" cy="3229327"/>
          </a:xfrm>
          <a:prstGeom prst="bentConnector3">
            <a:avLst>
              <a:gd name="adj1" fmla="val 1430137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Forme 63"/>
          <p:cNvCxnSpPr>
            <a:stCxn id="7" idx="3"/>
            <a:endCxn id="18" idx="3"/>
          </p:cNvCxnSpPr>
          <p:nvPr/>
        </p:nvCxnSpPr>
        <p:spPr>
          <a:xfrm>
            <a:off x="7380312" y="1885474"/>
            <a:ext cx="72008" cy="2725271"/>
          </a:xfrm>
          <a:prstGeom prst="bentConnector3">
            <a:avLst>
              <a:gd name="adj1" fmla="val 1076506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cteur en angle 66"/>
          <p:cNvCxnSpPr>
            <a:stCxn id="23" idx="3"/>
            <a:endCxn id="18" idx="3"/>
          </p:cNvCxnSpPr>
          <p:nvPr/>
        </p:nvCxnSpPr>
        <p:spPr>
          <a:xfrm>
            <a:off x="7380312" y="2389530"/>
            <a:ext cx="72008" cy="2221215"/>
          </a:xfrm>
          <a:prstGeom prst="bentConnector3">
            <a:avLst>
              <a:gd name="adj1" fmla="val 690725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Forme 77"/>
          <p:cNvCxnSpPr>
            <a:stCxn id="46" idx="2"/>
            <a:endCxn id="18" idx="2"/>
          </p:cNvCxnSpPr>
          <p:nvPr/>
        </p:nvCxnSpPr>
        <p:spPr>
          <a:xfrm rot="5400000" flipH="1" flipV="1">
            <a:off x="3845533" y="2882553"/>
            <a:ext cx="372814" cy="4752528"/>
          </a:xfrm>
          <a:prstGeom prst="bentConnector3">
            <a:avLst>
              <a:gd name="adj1" fmla="val -61317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12" idx="2"/>
          </p:cNvCxnSpPr>
          <p:nvPr/>
        </p:nvCxnSpPr>
        <p:spPr>
          <a:xfrm>
            <a:off x="6336196" y="2996952"/>
            <a:ext cx="0" cy="648072"/>
          </a:xfrm>
          <a:prstGeom prst="straightConnector1">
            <a:avLst/>
          </a:prstGeom>
          <a:ln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7596336" y="98072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Modifie</a:t>
            </a:r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3059832" y="53012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Fournit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3635896" y="407707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Sont affichés</a:t>
            </a:r>
            <a:endParaRPr lang="fr-FR"/>
          </a:p>
        </p:txBody>
      </p:sp>
      <p:sp>
        <p:nvSpPr>
          <p:cNvPr id="115" name="ZoneTexte 114"/>
          <p:cNvSpPr txBox="1"/>
          <p:nvPr/>
        </p:nvSpPr>
        <p:spPr>
          <a:xfrm>
            <a:off x="4932040" y="31409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Sauvegarde</a:t>
            </a:r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699792" y="1700808"/>
            <a:ext cx="237626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707904" y="13407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Lance</a:t>
            </a:r>
            <a:endParaRPr lang="fr-FR"/>
          </a:p>
        </p:txBody>
      </p:sp>
      <p:cxnSp>
        <p:nvCxnSpPr>
          <p:cNvPr id="50" name="Connecteur droit 49"/>
          <p:cNvCxnSpPr/>
          <p:nvPr/>
        </p:nvCxnSpPr>
        <p:spPr>
          <a:xfrm flipH="1">
            <a:off x="3635896" y="4725144"/>
            <a:ext cx="17281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635896" y="2132856"/>
            <a:ext cx="0" cy="259228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H="1">
            <a:off x="2699792" y="2132856"/>
            <a:ext cx="93610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67544" y="40466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smtClean="0"/>
              <a:t>ADTool</a:t>
            </a:r>
            <a:endParaRPr lang="fr-FR" sz="2400" b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1691680" y="263691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i="1" smtClean="0"/>
              <a:t>Java</a:t>
            </a:r>
            <a:endParaRPr lang="fr-FR" sz="1600" i="1"/>
          </a:p>
        </p:txBody>
      </p:sp>
      <p:sp>
        <p:nvSpPr>
          <p:cNvPr id="53" name="ZoneTexte 52"/>
          <p:cNvSpPr txBox="1"/>
          <p:nvPr/>
        </p:nvSpPr>
        <p:spPr>
          <a:xfrm>
            <a:off x="6372200" y="263691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i="1" smtClean="0"/>
              <a:t>C#</a:t>
            </a:r>
            <a:endParaRPr lang="fr-FR" sz="1600" i="1"/>
          </a:p>
        </p:txBody>
      </p:sp>
      <p:sp>
        <p:nvSpPr>
          <p:cNvPr id="65" name="ZoneTexte 64"/>
          <p:cNvSpPr txBox="1"/>
          <p:nvPr/>
        </p:nvSpPr>
        <p:spPr>
          <a:xfrm>
            <a:off x="6300192" y="472514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i="1" smtClean="0"/>
              <a:t>XML</a:t>
            </a:r>
            <a:endParaRPr lang="fr-FR" sz="1600" i="1"/>
          </a:p>
        </p:txBody>
      </p:sp>
      <p:sp>
        <p:nvSpPr>
          <p:cNvPr id="33" name="ZoneTexte 32"/>
          <p:cNvSpPr txBox="1"/>
          <p:nvPr/>
        </p:nvSpPr>
        <p:spPr>
          <a:xfrm>
            <a:off x="1511152" y="479715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i="1" smtClean="0"/>
              <a:t>XML</a:t>
            </a:r>
            <a:endParaRPr lang="fr-FR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26</Words>
  <Application>Microsoft Office PowerPoint</Application>
  <PresentationFormat>Affichage à l'écran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BOCHEMA</dc:title>
  <dc:creator>Waramul</dc:creator>
  <cp:lastModifiedBy>Waramul</cp:lastModifiedBy>
  <cp:revision>51</cp:revision>
  <dcterms:created xsi:type="dcterms:W3CDTF">2014-10-21T07:41:01Z</dcterms:created>
  <dcterms:modified xsi:type="dcterms:W3CDTF">2015-05-28T13:07:11Z</dcterms:modified>
</cp:coreProperties>
</file>