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39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02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31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6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58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77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35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59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80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69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96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EF29-27F7-4EBF-9732-4CD97E1F4FEE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D052-A57F-453C-9ECA-7F797FA86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05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473" y="89012"/>
            <a:ext cx="11951936" cy="6675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29473" y="428879"/>
            <a:ext cx="1691235" cy="299809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Bibliothèque </a:t>
            </a:r>
            <a:endParaRPr lang="fr-FR" dirty="0"/>
          </a:p>
          <a:p>
            <a:pPr algn="ctr"/>
            <a:r>
              <a:rPr lang="fr-FR" dirty="0"/>
              <a:t>de </a:t>
            </a:r>
            <a:r>
              <a:rPr lang="fr-FR" dirty="0" smtClean="0"/>
              <a:t>modèles</a:t>
            </a:r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Catégorie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Catégorie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Sous-catégorie 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Sous-catégorie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29473" y="3426978"/>
            <a:ext cx="1691235" cy="33379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Liste d’arbres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90175" y="428879"/>
            <a:ext cx="1691235" cy="299809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Fonction </a:t>
            </a:r>
            <a:r>
              <a:rPr lang="fr-FR"/>
              <a:t>de </a:t>
            </a:r>
            <a:r>
              <a:rPr lang="fr-FR" smtClean="0"/>
              <a:t>synthèse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390175" y="3426978"/>
            <a:ext cx="1691235" cy="33379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Filtre</a:t>
            </a:r>
          </a:p>
          <a:p>
            <a:pPr algn="ctr"/>
            <a:r>
              <a:rPr lang="fr-FR" dirty="0"/>
              <a:t>Liste de critères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0701" y="428879"/>
            <a:ext cx="8569467" cy="633606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9473" y="89012"/>
            <a:ext cx="11951936" cy="33986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 File   Edit   View   Windows   Domains   Help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4579290" y="965915"/>
            <a:ext cx="305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Zone d’édition </a:t>
            </a:r>
            <a:r>
              <a:rPr lang="fr-FR" dirty="0" err="1" smtClean="0"/>
              <a:t>ADTool</a:t>
            </a:r>
            <a:endParaRPr lang="fr-FR" dirty="0" smtClean="0"/>
          </a:p>
          <a:p>
            <a:pPr algn="ctr"/>
            <a:r>
              <a:rPr lang="fr-FR" dirty="0" smtClean="0"/>
              <a:t>(partie XML)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1820704" y="2089962"/>
            <a:ext cx="8569467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579293" y="4466869"/>
            <a:ext cx="305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Zone d’édition </a:t>
            </a:r>
            <a:r>
              <a:rPr lang="fr-FR" dirty="0" err="1" smtClean="0"/>
              <a:t>ADTool</a:t>
            </a:r>
            <a:endParaRPr lang="fr-FR" dirty="0" smtClean="0"/>
          </a:p>
          <a:p>
            <a:pPr algn="ctr"/>
            <a:r>
              <a:rPr lang="fr-FR" dirty="0" smtClean="0"/>
              <a:t>(partie </a:t>
            </a:r>
            <a:r>
              <a:rPr lang="fr-FR" dirty="0" err="1" smtClean="0"/>
              <a:t>ADTrees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0436132" y="5692462"/>
            <a:ext cx="1599320" cy="927279"/>
          </a:xfrm>
          <a:prstGeom prst="wedgeRectCallou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0436132" y="5971435"/>
            <a:ext cx="159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Guide éventuel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49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1886</TotalTime>
  <Words>43</Words>
  <Application>Microsoft Office PowerPoint</Application>
  <PresentationFormat>Personnalisé</PresentationFormat>
  <Paragraphs>24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zomzom</dc:creator>
  <cp:lastModifiedBy>flo</cp:lastModifiedBy>
  <cp:revision>24</cp:revision>
  <dcterms:created xsi:type="dcterms:W3CDTF">2014-10-22T15:23:40Z</dcterms:created>
  <dcterms:modified xsi:type="dcterms:W3CDTF">2014-11-01T23:21:18Z</dcterms:modified>
</cp:coreProperties>
</file>