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79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  <p14:sldId id="261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69"/>
            <p14:sldId id="270"/>
            <p14:sldId id="271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7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8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ADTool fait déjà une partie du travail, mais pas tout.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E9238-0448-46F6-82A0-FF9D8A0B764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585000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 strike="noStrike" cap="small">
                <a:solidFill>
                  <a:srgbClr val="2F2F2F"/>
                </a:solidFill>
                <a:latin typeface="Arial"/>
              </a:rPr>
              <a:t>Soutenance de planification</a:t>
            </a:r>
            <a:endParaRPr cap="small"/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Gildas AVOINE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Barbara KORDY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300360" y="407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rgbClr val="E52713"/>
                </a:solidFill>
                <a:latin typeface="Arial"/>
              </a:rPr>
              <a:t>Étudiants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6300360" y="4509000"/>
            <a:ext cx="2448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Pierre-Marie AIRIAU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Valentin ESMIEU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Hoel KERVADEC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Maud LERAY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Florent MALLARD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Corentin NICOLE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paralyser </a:t>
            </a:r>
            <a:r>
              <a:rPr lang="fr-FR" sz="2800" b="1" strike="noStrike" cap="small">
                <a:latin typeface="+mj-lt"/>
              </a:rPr>
              <a:t>les</a:t>
            </a:r>
            <a:endParaRPr sz="2800" b="1" cap="small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>
                <a:latin typeface="+mj-lt"/>
              </a:rPr>
              <a:t>transports en </a:t>
            </a:r>
            <a:endParaRPr lang="fr-FR" sz="2800" b="1" strike="noStrike" cap="small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smtClean="0">
                <a:latin typeface="+mj-lt"/>
              </a:rPr>
              <a:t>Rennes </a:t>
            </a:r>
            <a:r>
              <a:rPr lang="fr-FR" sz="2800" b="1" strike="noStrike" cap="small">
                <a:latin typeface="+mj-lt"/>
              </a:rPr>
              <a:t>?</a:t>
            </a:r>
            <a:endParaRPr sz="2800" b="1" cap="small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Éléments d’entrée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76872"/>
            <a:ext cx="4401681" cy="250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de qualification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Window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2559536" cy="2559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Calendrier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: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</a:t>
            </a:r>
            <a:r>
              <a:rPr lang="fr-FR" sz="2000" b="1" dirty="0" smtClean="0">
                <a:solidFill>
                  <a:srgbClr val="004D6F"/>
                </a:solidFill>
                <a:latin typeface="Arial"/>
              </a:rPr>
              <a:t>final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: 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Livraison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Semaines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bloquées :</a:t>
            </a:r>
            <a:endParaRPr dirty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Vacances :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Méthode SCRUM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63688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35045" y="671352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rôles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36912"/>
            <a:ext cx="2458667" cy="2801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87189"/>
            <a:ext cx="184785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ADTool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Algorithmes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980640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Cycle de qualification</a:t>
            </a:r>
            <a:endParaRPr dirty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2666283" cy="195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97" y="2301218"/>
            <a:ext cx="28575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Pilotage du projet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Pilotage par les délais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Pilotage par le fait que certaines tâches doivent être faites avant d’autres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58" y="2564904"/>
            <a:ext cx="3850723" cy="3850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980640"/>
            <a:ext cx="8229240" cy="936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Méthode d’estimation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285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Analogique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833211" y="28529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Expertise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Vue d’ensemble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 MS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 qui lèche les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85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1053" y="807295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Merci de votre attention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395640" y="1124640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267640" y="5445360"/>
            <a:ext cx="496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Arbre d’attaque et de défense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120" name="Picture 3"/>
          <p:cNvPicPr/>
          <p:nvPr/>
        </p:nvPicPr>
        <p:blipFill>
          <a:blip r:embed="rId3" cstate="print"/>
          <a:stretch/>
        </p:blipFill>
        <p:spPr>
          <a:xfrm>
            <a:off x="539640" y="2565000"/>
            <a:ext cx="2703240" cy="154044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4" cstate="print"/>
          <a:stretch/>
        </p:blipFill>
        <p:spPr>
          <a:xfrm>
            <a:off x="4212000" y="980640"/>
            <a:ext cx="4484520" cy="53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2800" dirty="0" err="1" smtClean="0"/>
              <a:t>Sommaire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Acteurs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fonctionnel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 smtClean="0">
                <a:solidFill>
                  <a:srgbClr val="4F4D50"/>
                </a:solidFill>
                <a:latin typeface="Arial"/>
              </a:rPr>
              <a:t>Éléments </a:t>
            </a: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d’entrée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de qualification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Calendrier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Organisation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Répartition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Cycle de qualification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Pilotage du projet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Planification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 d’estimation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Planning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500" b="1" strike="noStrike" dirty="0" err="1">
                <a:solidFill>
                  <a:srgbClr val="4F4D50"/>
                </a:solidFill>
                <a:latin typeface="Arial"/>
              </a:rPr>
              <a:t>MSProject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Acteurs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Trois développeurs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Pierre-Marie Airiau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Valentin Esmieu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Maud Leray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Deux encadrants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Gildas Avoine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Barbara Kordy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Périmètre fonctionnel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Logiciel destiné aux experts en sécurité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Le projet pourra se poursuivre l’année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prochaine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d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ocumentation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technique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t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ests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unitaires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192</Words>
  <Application>Microsoft Office PowerPoint</Application>
  <PresentationFormat>On-screen Show (4:3)</PresentationFormat>
  <Paragraphs>114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zomzom</cp:lastModifiedBy>
  <cp:revision>71</cp:revision>
  <dcterms:modified xsi:type="dcterms:W3CDTF">2014-12-17T17:12:26Z</dcterms:modified>
</cp:coreProperties>
</file>