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12" autoAdjust="0"/>
  </p:normalViewPr>
  <p:slideViewPr>
    <p:cSldViewPr>
      <p:cViewPr varScale="1">
        <p:scale>
          <a:sx n="50" d="100"/>
          <a:sy n="50" d="100"/>
        </p:scale>
        <p:origin x="-82" y="-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smtClean="0"/>
              <a:t> </a:t>
            </a:r>
            <a:r>
              <a:rPr lang="fr-FR" sz="4800" smtClean="0"/>
              <a:t>16 et 18 mai 2012</a:t>
            </a:r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 smtClean="0"/>
          </a:p>
          <a:p>
            <a:pPr algn="ctr"/>
            <a:r>
              <a:rPr lang="fr-FR" sz="4800" smtClean="0"/>
              <a:t>Le métro rennais paralysé</a:t>
            </a:r>
            <a:endParaRPr lang="fr-FR" sz="4800" smtClean="0"/>
          </a:p>
          <a:p>
            <a:pPr algn="ctr"/>
            <a:endParaRPr lang="fr-FR" sz="4800" smtClean="0"/>
          </a:p>
          <a:p>
            <a:pPr algn="ctr"/>
            <a:endParaRPr lang="fr-FR" sz="480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63</TotalTime>
  <Words>29</Words>
  <Application>Microsoft Office PowerPoint</Application>
  <PresentationFormat>Affichage à l'écran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THEME_INSTITUTION_Paysage</vt:lpstr>
      <vt:lpstr>Plan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15</cp:revision>
  <dcterms:created xsi:type="dcterms:W3CDTF">2014-12-14T15:58:29Z</dcterms:created>
  <dcterms:modified xsi:type="dcterms:W3CDTF">2014-12-15T09:43:05Z</dcterms:modified>
</cp:coreProperties>
</file>