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60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536" y="332656"/>
            <a:ext cx="2520280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1484784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smtClean="0">
                <a:solidFill>
                  <a:sysClr val="windowText" lastClr="000000"/>
                </a:solidFill>
              </a:rPr>
              <a:t>Viewmode</a:t>
            </a:r>
            <a:endParaRPr lang="fr-FR" b="1" smtClean="0">
              <a:solidFill>
                <a:sysClr val="windowText" lastClr="000000"/>
              </a:solidFill>
            </a:endParaRPr>
          </a:p>
          <a:p>
            <a:pPr algn="ctr"/>
            <a:endParaRPr lang="fr-FR" b="1" smtClea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076056" y="3645024"/>
            <a:ext cx="2520280" cy="18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76056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8" name="ZoneTexte 17"/>
          <p:cNvSpPr txBox="1"/>
          <p:nvPr/>
        </p:nvSpPr>
        <p:spPr>
          <a:xfrm>
            <a:off x="5364088" y="4149080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ADTrees</a:t>
            </a:r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6056" y="332656"/>
            <a:ext cx="2520280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076056" y="4046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Glasir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292080" y="170080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Filtre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92080" y="1196752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É</a:t>
            </a:r>
            <a:r>
              <a:rPr lang="fr-FR" b="1" smtClean="0">
                <a:solidFill>
                  <a:sysClr val="windowText" lastClr="000000"/>
                </a:solidFill>
              </a:rPr>
              <a:t>diteur </a:t>
            </a:r>
            <a:r>
              <a:rPr lang="fr-FR" b="1" dirty="0" smtClean="0">
                <a:solidFill>
                  <a:sysClr val="windowText" lastClr="000000"/>
                </a:solidFill>
              </a:rPr>
              <a:t>de fonctions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92080" y="22048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Optimiseur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5536" y="3645024"/>
            <a:ext cx="2520280" cy="1800200"/>
          </a:xfrm>
          <a:prstGeom prst="rect">
            <a:avLst/>
          </a:prstGeom>
          <a:noFill/>
          <a:ln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60040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>
                <a:solidFill>
                  <a:sysClr val="windowText" lastClr="000000"/>
                </a:solidFill>
              </a:rPr>
              <a:t>Bibliothèque de modèles</a:t>
            </a:r>
            <a:endParaRPr lang="fr-FR" b="1">
              <a:solidFill>
                <a:sysClr val="windowText" lastClr="00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48072" y="4221088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ADTrees</a:t>
            </a:r>
            <a:endParaRPr lang="fr-FR" b="1" dirty="0" smtClean="0">
              <a:solidFill>
                <a:sysClr val="windowText" lastClr="000000"/>
              </a:solidFill>
            </a:endParaRPr>
          </a:p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Connecteur en angle 61"/>
          <p:cNvCxnSpPr>
            <a:stCxn id="22" idx="3"/>
            <a:endCxn id="18" idx="3"/>
          </p:cNvCxnSpPr>
          <p:nvPr/>
        </p:nvCxnSpPr>
        <p:spPr>
          <a:xfrm>
            <a:off x="7380312" y="1381418"/>
            <a:ext cx="72008" cy="3229327"/>
          </a:xfrm>
          <a:prstGeom prst="bentConnector3">
            <a:avLst>
              <a:gd name="adj1" fmla="val 1430137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Forme 63"/>
          <p:cNvCxnSpPr>
            <a:stCxn id="7" idx="3"/>
            <a:endCxn id="18" idx="3"/>
          </p:cNvCxnSpPr>
          <p:nvPr/>
        </p:nvCxnSpPr>
        <p:spPr>
          <a:xfrm>
            <a:off x="7380312" y="1885474"/>
            <a:ext cx="72008" cy="2725271"/>
          </a:xfrm>
          <a:prstGeom prst="bentConnector3">
            <a:avLst>
              <a:gd name="adj1" fmla="val 1076506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23" idx="3"/>
            <a:endCxn id="18" idx="3"/>
          </p:cNvCxnSpPr>
          <p:nvPr/>
        </p:nvCxnSpPr>
        <p:spPr>
          <a:xfrm>
            <a:off x="7380312" y="2389530"/>
            <a:ext cx="72008" cy="2221215"/>
          </a:xfrm>
          <a:prstGeom prst="bentConnector3">
            <a:avLst>
              <a:gd name="adj1" fmla="val 690725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Forme 77"/>
          <p:cNvCxnSpPr>
            <a:stCxn id="46" idx="2"/>
            <a:endCxn id="18" idx="2"/>
          </p:cNvCxnSpPr>
          <p:nvPr/>
        </p:nvCxnSpPr>
        <p:spPr>
          <a:xfrm rot="5400000" flipH="1" flipV="1">
            <a:off x="3845533" y="2882553"/>
            <a:ext cx="372814" cy="4752528"/>
          </a:xfrm>
          <a:prstGeom prst="bentConnector3">
            <a:avLst>
              <a:gd name="adj1" fmla="val -61317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12" idx="2"/>
          </p:cNvCxnSpPr>
          <p:nvPr/>
        </p:nvCxnSpPr>
        <p:spPr>
          <a:xfrm>
            <a:off x="6336196" y="2996952"/>
            <a:ext cx="0" cy="648072"/>
          </a:xfrm>
          <a:prstGeom prst="straightConnector1">
            <a:avLst/>
          </a:prstGeom>
          <a:ln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596336" y="9807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Modifie</a:t>
            </a:r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3059832" y="5301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Fournit</a:t>
            </a:r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635896" y="407707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Sont affichés</a:t>
            </a:r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32040" y="31409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Sauvegarde</a:t>
            </a:r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699792" y="1700808"/>
            <a:ext cx="237626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0790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Lance</a:t>
            </a:r>
            <a:endParaRPr lang="fr-FR"/>
          </a:p>
        </p:txBody>
      </p:sp>
      <p:cxnSp>
        <p:nvCxnSpPr>
          <p:cNvPr id="50" name="Connecteur droit 49"/>
          <p:cNvCxnSpPr/>
          <p:nvPr/>
        </p:nvCxnSpPr>
        <p:spPr>
          <a:xfrm flipH="1">
            <a:off x="3635896" y="4725144"/>
            <a:ext cx="17281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635896" y="2132856"/>
            <a:ext cx="0" cy="259228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699792" y="2132856"/>
            <a:ext cx="93610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7544" y="4046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mtClean="0"/>
              <a:t>ADTool</a:t>
            </a:r>
            <a:endParaRPr lang="fr-FR" sz="24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1691680" y="26369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Java</a:t>
            </a:r>
            <a:endParaRPr lang="fr-FR" sz="1600" i="1"/>
          </a:p>
        </p:txBody>
      </p:sp>
      <p:sp>
        <p:nvSpPr>
          <p:cNvPr id="53" name="ZoneTexte 52"/>
          <p:cNvSpPr txBox="1"/>
          <p:nvPr/>
        </p:nvSpPr>
        <p:spPr>
          <a:xfrm>
            <a:off x="6372200" y="263691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C#</a:t>
            </a:r>
            <a:endParaRPr lang="fr-FR" sz="1600" i="1"/>
          </a:p>
        </p:txBody>
      </p:sp>
      <p:sp>
        <p:nvSpPr>
          <p:cNvPr id="65" name="ZoneTexte 64"/>
          <p:cNvSpPr txBox="1"/>
          <p:nvPr/>
        </p:nvSpPr>
        <p:spPr>
          <a:xfrm>
            <a:off x="6372200" y="508518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smtClean="0"/>
              <a:t>XML</a:t>
            </a:r>
            <a:endParaRPr lang="fr-FR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25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BOCHEMA</dc:title>
  <dc:creator>Waramul</dc:creator>
  <cp:lastModifiedBy>Waramul</cp:lastModifiedBy>
  <cp:revision>50</cp:revision>
  <dcterms:created xsi:type="dcterms:W3CDTF">2014-10-21T07:41:01Z</dcterms:created>
  <dcterms:modified xsi:type="dcterms:W3CDTF">2015-05-27T14:32:30Z</dcterms:modified>
</cp:coreProperties>
</file>