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sldIdLst>
    <p:sldId id="259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Modèles INSA" id="{339B715A-A4F6-482F-9E8F-E995A152AF53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82" y="-30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Intro </a:t>
            </a:r>
            <a:r>
              <a:rPr lang="fr-FR" smtClean="0">
                <a:sym typeface="Wingdings" pitchFamily="2" charset="2"/>
              </a:rPr>
              <a:t> Valou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Etat de l’art  </a:t>
            </a:r>
            <a:r>
              <a:rPr lang="fr-FR" smtClean="0">
                <a:sym typeface="Wingdings" pitchFamily="2" charset="2"/>
              </a:rPr>
              <a:t> FloBière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Etude de l’existant </a:t>
            </a:r>
            <a:r>
              <a:rPr lang="fr-FR" smtClean="0"/>
              <a:t> </a:t>
            </a:r>
            <a:r>
              <a:rPr lang="fr-FR" smtClean="0">
                <a:sym typeface="Wingdings" pitchFamily="2" charset="2"/>
              </a:rPr>
              <a:t> Maud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Glasir : cahier des </a:t>
            </a:r>
            <a:r>
              <a:rPr lang="fr-FR" smtClean="0"/>
              <a:t>charges	</a:t>
            </a:r>
            <a:r>
              <a:rPr lang="fr-FR" smtClean="0">
                <a:sym typeface="Wingdings" pitchFamily="2" charset="2"/>
              </a:rPr>
              <a:t> Hoel</a:t>
            </a:r>
            <a:endParaRPr lang="fr-FR" smtClean="0"/>
          </a:p>
          <a:p>
            <a:r>
              <a:rPr lang="fr-FR" smtClean="0"/>
              <a:t>Architecture globale</a:t>
            </a:r>
          </a:p>
          <a:p>
            <a:endParaRPr lang="fr-FR" smtClean="0"/>
          </a:p>
          <a:p>
            <a:r>
              <a:rPr lang="fr-FR" smtClean="0"/>
              <a:t>Spéc 	</a:t>
            </a:r>
            <a:r>
              <a:rPr lang="fr-FR" smtClean="0">
                <a:sym typeface="Wingdings" pitchFamily="2" charset="2"/>
              </a:rPr>
              <a:t> </a:t>
            </a:r>
            <a:r>
              <a:rPr lang="fr-FR" smtClean="0"/>
              <a:t>Coco</a:t>
            </a:r>
          </a:p>
          <a:p>
            <a:endParaRPr lang="fr-FR" smtClean="0"/>
          </a:p>
          <a:p>
            <a:r>
              <a:rPr lang="fr-FR" smtClean="0"/>
              <a:t>Plannif conclusion </a:t>
            </a:r>
            <a:r>
              <a:rPr lang="fr-FR" smtClean="0">
                <a:sym typeface="Wingdings" pitchFamily="2" charset="2"/>
              </a:rPr>
              <a:t> PM</a:t>
            </a:r>
            <a:endParaRPr lang="fr-FR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24</TotalTime>
  <Words>19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THEME_INSTITUTION_Paysage</vt:lpstr>
      <vt:lpstr>Plan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Waramul</cp:lastModifiedBy>
  <cp:revision>9</cp:revision>
  <dcterms:created xsi:type="dcterms:W3CDTF">2014-12-14T15:58:29Z</dcterms:created>
  <dcterms:modified xsi:type="dcterms:W3CDTF">2014-12-14T16:28:00Z</dcterms:modified>
</cp:coreProperties>
</file>