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sldIdLst>
    <p:sldId id="259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Modèles INSA" id="{339B715A-A4F6-482F-9E8F-E995A152AF53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82" y="-30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Picture 4" descr="S:\serv_com\01_CHARTE-INSA-Rennes\2014\08_Modèles-PPT\Triangle-bas.eps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42646"/>
            <a:stretch/>
          </p:blipFill>
          <p:spPr bwMode="auto">
            <a:xfrm>
              <a:off x="3419871" y="6353714"/>
              <a:ext cx="2088233" cy="504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S:\serv_com\01_CHARTE-INSA-Rennes\2014\01_LOGOS-ECOLES\LOGO-INSA-RENNES\Formats-PNG-JPG\Logo_INSARennes-quadri.jp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44883"/>
              <a:ext cx="2796729" cy="606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75856" y="3589911"/>
            <a:ext cx="5868144" cy="1470025"/>
          </a:xfrm>
        </p:spPr>
        <p:txBody>
          <a:bodyPr>
            <a:normAutofit/>
          </a:bodyPr>
          <a:lstStyle>
            <a:lvl1pPr algn="l">
              <a:defRPr sz="3200" cap="all" baseline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5856" y="5038328"/>
            <a:ext cx="5868144" cy="478904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18" name="Triangle isocèle 17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19" name="Triangle isocèle 18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Triangle isocèle 21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1555998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rgbClr val="4F4D50"/>
                </a:solidFill>
              </a:defRPr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6255387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sz="3600" b="1" cap="all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4005065"/>
            <a:ext cx="7772400" cy="720080"/>
          </a:xfrm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5053707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016185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908720"/>
            <a:ext cx="4040188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008" y="908720"/>
            <a:ext cx="4041775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712551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2419461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437337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814412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760640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Deuxième niveau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6808848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isocèle 10"/>
          <p:cNvSpPr/>
          <p:nvPr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chemeClr val="accent3">
                  <a:alpha val="75000"/>
                </a:scheme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Triangle isocèle 7"/>
          <p:cNvSpPr/>
          <p:nvPr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5" name="Triangle isocèle 14"/>
          <p:cNvSpPr/>
          <p:nvPr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63688" y="92156"/>
            <a:ext cx="646081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742950" lvl="1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914400" lvl="2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fr-FR" dirty="0" smtClean="0"/>
              <a:t>Troisième niveau</a:t>
            </a:r>
          </a:p>
        </p:txBody>
      </p:sp>
      <p:pic>
        <p:nvPicPr>
          <p:cNvPr id="10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:\serv_com\01_CHARTE-INSA-Rennes\2014\01_LOGOS-ECOLES\LOGO-INSA-RENNES\Formats-PNG-JPG\Logo_INSARennes-quadri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309" y="193336"/>
            <a:ext cx="1398362" cy="30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numéro de diapositive 3"/>
          <p:cNvSpPr txBox="1">
            <a:spLocks/>
          </p:cNvSpPr>
          <p:nvPr/>
        </p:nvSpPr>
        <p:spPr>
          <a:xfrm>
            <a:off x="8686123" y="162319"/>
            <a:ext cx="458588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F6C45C-B501-45E1-92EE-1CAA52689472}" type="slidenum">
              <a:rPr lang="fr-FR" sz="11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‹N°›</a:t>
            </a:fld>
            <a:endParaRPr lang="fr-F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4584" y="6150740"/>
            <a:ext cx="437896" cy="53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030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fr-FR" sz="1600" b="1" kern="1200" baseline="0" dirty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lang="fr-FR" sz="2000" b="1" kern="1200" dirty="0" smtClean="0">
          <a:solidFill>
            <a:srgbClr val="004D6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fr-FR" sz="1500" b="1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fr-FR" sz="1200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Intro </a:t>
            </a:r>
            <a:r>
              <a:rPr lang="fr-FR" smtClean="0">
                <a:sym typeface="Wingdings" pitchFamily="2" charset="2"/>
              </a:rPr>
              <a:t> Valou</a:t>
            </a:r>
            <a:endParaRPr lang="fr-FR" smtClean="0"/>
          </a:p>
          <a:p>
            <a:endParaRPr lang="fr-FR" smtClean="0"/>
          </a:p>
          <a:p>
            <a:r>
              <a:rPr lang="fr-FR" smtClean="0"/>
              <a:t>Etat de l’art  </a:t>
            </a:r>
            <a:r>
              <a:rPr lang="fr-FR" smtClean="0">
                <a:sym typeface="Wingdings" pitchFamily="2" charset="2"/>
              </a:rPr>
              <a:t> FloBière</a:t>
            </a:r>
            <a:endParaRPr lang="fr-FR" smtClean="0"/>
          </a:p>
          <a:p>
            <a:endParaRPr lang="fr-FR" smtClean="0"/>
          </a:p>
          <a:p>
            <a:r>
              <a:rPr lang="fr-FR" smtClean="0"/>
              <a:t>Etude de l’existant </a:t>
            </a:r>
            <a:r>
              <a:rPr lang="fr-FR" smtClean="0"/>
              <a:t> </a:t>
            </a:r>
            <a:r>
              <a:rPr lang="fr-FR" smtClean="0">
                <a:sym typeface="Wingdings" pitchFamily="2" charset="2"/>
              </a:rPr>
              <a:t> Maud</a:t>
            </a:r>
            <a:endParaRPr lang="fr-FR" smtClean="0"/>
          </a:p>
          <a:p>
            <a:endParaRPr lang="fr-FR" smtClean="0"/>
          </a:p>
          <a:p>
            <a:r>
              <a:rPr lang="fr-FR" smtClean="0"/>
              <a:t>Glasir : cahier des </a:t>
            </a:r>
            <a:r>
              <a:rPr lang="fr-FR" smtClean="0"/>
              <a:t>charges	</a:t>
            </a:r>
            <a:r>
              <a:rPr lang="fr-FR" smtClean="0">
                <a:sym typeface="Wingdings" pitchFamily="2" charset="2"/>
              </a:rPr>
              <a:t> Hoel</a:t>
            </a:r>
            <a:endParaRPr lang="fr-FR" smtClean="0"/>
          </a:p>
          <a:p>
            <a:r>
              <a:rPr lang="fr-FR" smtClean="0"/>
              <a:t>Architecture globale</a:t>
            </a:r>
          </a:p>
          <a:p>
            <a:endParaRPr lang="fr-FR" smtClean="0"/>
          </a:p>
          <a:p>
            <a:r>
              <a:rPr lang="fr-FR" smtClean="0"/>
              <a:t>Spéc 	</a:t>
            </a:r>
            <a:r>
              <a:rPr lang="fr-FR" smtClean="0">
                <a:sym typeface="Wingdings" pitchFamily="2" charset="2"/>
              </a:rPr>
              <a:t> </a:t>
            </a:r>
            <a:r>
              <a:rPr lang="fr-FR" smtClean="0"/>
              <a:t>Coco</a:t>
            </a:r>
          </a:p>
          <a:p>
            <a:endParaRPr lang="fr-FR" smtClean="0"/>
          </a:p>
          <a:p>
            <a:r>
              <a:rPr lang="fr-FR" smtClean="0"/>
              <a:t>Plannif conclusion </a:t>
            </a:r>
            <a:r>
              <a:rPr lang="fr-FR" smtClean="0">
                <a:sym typeface="Wingdings" pitchFamily="2" charset="2"/>
              </a:rPr>
              <a:t> PM</a:t>
            </a:r>
            <a:endParaRPr lang="fr-FR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INSTITUTION_Paysage">
  <a:themeElements>
    <a:clrScheme name="Institution">
      <a:dk1>
        <a:srgbClr val="5F5E5E"/>
      </a:dk1>
      <a:lt1>
        <a:sysClr val="window" lastClr="FFFFFF"/>
      </a:lt1>
      <a:dk2>
        <a:srgbClr val="9F9E9E"/>
      </a:dk2>
      <a:lt2>
        <a:srgbClr val="FFFFFF"/>
      </a:lt2>
      <a:accent1>
        <a:srgbClr val="5F5E5E"/>
      </a:accent1>
      <a:accent2>
        <a:srgbClr val="FFC154"/>
      </a:accent2>
      <a:accent3>
        <a:srgbClr val="004D6F"/>
      </a:accent3>
      <a:accent4>
        <a:srgbClr val="81989C"/>
      </a:accent4>
      <a:accent5>
        <a:srgbClr val="E52713"/>
      </a:accent5>
      <a:accent6>
        <a:srgbClr val="208998"/>
      </a:accent6>
      <a:hlink>
        <a:srgbClr val="E29100"/>
      </a:hlink>
      <a:folHlink>
        <a:srgbClr val="E52713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THEME_INSTITUTION_Paysage</Template>
  <TotalTime>23</TotalTime>
  <Words>19</Words>
  <Application>Microsoft Office PowerPoint</Application>
  <PresentationFormat>Affichage à l'écran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THEME_INSTITUTION_Paysage</vt:lpstr>
      <vt:lpstr>Plan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Waramul</dc:creator>
  <cp:lastModifiedBy>Waramul</cp:lastModifiedBy>
  <cp:revision>9</cp:revision>
  <dcterms:created xsi:type="dcterms:W3CDTF">2014-12-14T15:58:29Z</dcterms:created>
  <dcterms:modified xsi:type="dcterms:W3CDTF">2014-12-14T16:27:48Z</dcterms:modified>
</cp:coreProperties>
</file>