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1"/>
  </p:notesMasterIdLst>
  <p:sldIdLst>
    <p:sldId id="262" r:id="rId2"/>
    <p:sldId id="264" r:id="rId3"/>
    <p:sldId id="259" r:id="rId4"/>
    <p:sldId id="265" r:id="rId5"/>
    <p:sldId id="266" r:id="rId6"/>
    <p:sldId id="260" r:id="rId7"/>
    <p:sldId id="263" r:id="rId8"/>
    <p:sldId id="267" r:id="rId9"/>
    <p:sldId id="26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62"/>
            <p14:sldId id="264"/>
            <p14:sldId id="259"/>
            <p14:sldId id="265"/>
            <p14:sldId id="266"/>
            <p14:sldId id="260"/>
            <p14:sldId id="263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>
      <p:cViewPr varScale="1">
        <p:scale>
          <a:sx n="72" d="100"/>
          <a:sy n="72" d="100"/>
        </p:scale>
        <p:origin x="1572" y="54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27D39-8E60-4C47-8DCC-7665D11741D9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270AC-FE6D-4237-9CBB-95A5B25BC7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62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6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270AC-FE6D-4237-9CBB-95A5B25BC7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98" y="1545198"/>
            <a:ext cx="4504637" cy="263811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0"/>
          <a:stretch/>
        </p:blipFill>
        <p:spPr>
          <a:xfrm>
            <a:off x="1" y="1616219"/>
            <a:ext cx="4572000" cy="26768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45091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cout minimum pour l’attaquant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4509119"/>
            <a:ext cx="395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Arbre </a:t>
            </a:r>
            <a:r>
              <a:rPr lang="fr-FR" dirty="0" err="1" smtClean="0"/>
              <a:t>valué</a:t>
            </a:r>
            <a:r>
              <a:rPr lang="fr-FR" dirty="0" smtClean="0"/>
              <a:t> selon le temps minimum pour l’attaquant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30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 de synthèse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d’un paramètre de synthèse.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fonctionnelles.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572366"/>
                <a:ext cx="475252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936" y="2567359"/>
            <a:ext cx="5886127" cy="3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Spécifications fonctionnelles.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6" y="1460115"/>
            <a:ext cx="8388424" cy="4441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849415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828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052"/>
          <a:stretch/>
        </p:blipFill>
        <p:spPr>
          <a:xfrm>
            <a:off x="179513" y="1268760"/>
            <a:ext cx="8136903" cy="4373388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7638"/>
            <a:ext cx="5954223" cy="6621322"/>
          </a:xfrm>
          <a:prstGeom prst="snip1Rect">
            <a:avLst>
              <a:gd name="adj" fmla="val 47595"/>
            </a:avLst>
          </a:prstGeom>
        </p:spPr>
      </p:pic>
      <p:sp>
        <p:nvSpPr>
          <p:cNvPr id="6" name="ZoneTexte 5"/>
          <p:cNvSpPr txBox="1"/>
          <p:nvPr/>
        </p:nvSpPr>
        <p:spPr>
          <a:xfrm>
            <a:off x="1008150" y="120140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</a:t>
            </a:r>
            <a:r>
              <a:rPr lang="fr-FR" dirty="0" smtClean="0"/>
              <a:t>coup compris  </a:t>
            </a:r>
            <a:r>
              <a:rPr lang="fr-FR" dirty="0" smtClean="0"/>
              <a:t>dans l’intervalle [0,500]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47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7" y="1234252"/>
            <a:ext cx="8723124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1234252"/>
            <a:ext cx="8723122" cy="43113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Spécifications </a:t>
            </a:r>
            <a:r>
              <a:rPr lang="fr-FR" dirty="0" smtClean="0"/>
              <a:t>fonctionnelles.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08150" y="12375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Arbre optimisé pour un coup minimal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50284"/>
            <a:ext cx="2406653" cy="6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 d’</a:t>
            </a:r>
            <a:r>
              <a:rPr lang="fr-FR" dirty="0" err="1" smtClean="0"/>
              <a:t>ADTool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18335"/>
            <a:ext cx="2500550" cy="28612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Spécification fonctionnelles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491880" y="1525444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op(</a:t>
            </a:r>
          </a:p>
          <a:p>
            <a:r>
              <a:rPr lang="nl-NL" sz="2400" dirty="0"/>
              <a:t>      </a:t>
            </a:r>
            <a:r>
              <a:rPr lang="nl-NL" sz="2400" dirty="0" err="1"/>
              <a:t>ap</a:t>
            </a:r>
            <a:r>
              <a:rPr lang="nl-NL" sz="2400" dirty="0"/>
              <a:t>(</a:t>
            </a:r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 arbre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031966" y="5013176"/>
            <a:ext cx="264456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71098" y="1450111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o</a:t>
            </a:r>
            <a:r>
              <a:rPr lang="nl-NL" sz="2400" dirty="0" smtClean="0"/>
              <a:t>p{0.0}(</a:t>
            </a:r>
            <a:endParaRPr lang="nl-NL" sz="2400" dirty="0"/>
          </a:p>
          <a:p>
            <a:r>
              <a:rPr lang="nl-NL" sz="2400" dirty="0"/>
              <a:t>      </a:t>
            </a:r>
            <a:r>
              <a:rPr lang="nl-NL" sz="2400" dirty="0" err="1" smtClean="0"/>
              <a:t>ap</a:t>
            </a:r>
            <a:r>
              <a:rPr lang="nl-NL" sz="2400" dirty="0" smtClean="0"/>
              <a:t>{1.0}(</a:t>
            </a:r>
            <a:endParaRPr lang="nl-NL" sz="2400" dirty="0"/>
          </a:p>
          <a:p>
            <a:r>
              <a:rPr lang="nl-NL" sz="2400" dirty="0"/>
              <a:t>            2.0,</a:t>
            </a:r>
          </a:p>
          <a:p>
            <a:r>
              <a:rPr lang="nl-NL" sz="2400" dirty="0"/>
              <a:t>            2.1</a:t>
            </a:r>
          </a:p>
          <a:p>
            <a:r>
              <a:rPr lang="nl-NL" sz="2400" dirty="0"/>
              <a:t>      ),</a:t>
            </a:r>
          </a:p>
          <a:p>
            <a:r>
              <a:rPr lang="nl-NL" sz="2400" dirty="0"/>
              <a:t>      1.1,</a:t>
            </a:r>
          </a:p>
          <a:p>
            <a:r>
              <a:rPr lang="nl-NL" sz="2400" dirty="0"/>
              <a:t>      1.2</a:t>
            </a:r>
          </a:p>
          <a:p>
            <a:r>
              <a:rPr lang="nl-NL" sz="2400" dirty="0"/>
              <a:t>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815866" y="4869160"/>
            <a:ext cx="2644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Une nouvelle</a:t>
            </a:r>
          </a:p>
          <a:p>
            <a:pPr algn="ctr"/>
            <a:r>
              <a:rPr lang="fr-FR" b="1" dirty="0" smtClean="0">
                <a:ln/>
                <a:solidFill>
                  <a:schemeClr val="accent3"/>
                </a:solidFill>
              </a:rPr>
              <a:t>grammaire</a:t>
            </a:r>
            <a:endParaRPr lang="fr-FR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Ergonomie logicielle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1397" y="3590893"/>
            <a:ext cx="7509131" cy="1296144"/>
          </a:xfrm>
        </p:spPr>
        <p:txBody>
          <a:bodyPr/>
          <a:lstStyle/>
          <a:p>
            <a:r>
              <a:rPr lang="fr-FR" dirty="0" smtClean="0"/>
              <a:t>Des fonctionnalités de base pour améliorer </a:t>
            </a:r>
            <a:r>
              <a:rPr lang="fr-FR" dirty="0" err="1" smtClean="0"/>
              <a:t>ADTools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annuler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Fonction copier-couper/coller.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Spécification fonctionnelles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1398" y="1880281"/>
            <a:ext cx="7509131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lang="fr-FR" sz="2000" b="1" kern="1200">
                <a:solidFill>
                  <a:srgbClr val="004D6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fr-FR" sz="1500" b="1" kern="1200" baseline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1200" kern="1200" baseline="0" dirty="0" smtClean="0">
                <a:solidFill>
                  <a:srgbClr val="4F4D5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Des outils pour gérer son projet de modélisation dans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 affichage des arbres du projet en arborescence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Une bibliothèque de modèle.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231</TotalTime>
  <Words>160</Words>
  <Application>Microsoft Office PowerPoint</Application>
  <PresentationFormat>Affichage à l'écran (4:3)</PresentationFormat>
  <Paragraphs>56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THEME_INSTITUTION_Paysage</vt:lpstr>
      <vt:lpstr>Paramètre de synthèse</vt:lpstr>
      <vt:lpstr>Paramètre de synthèse</vt:lpstr>
      <vt:lpstr>Filtre</vt:lpstr>
      <vt:lpstr>Filtre</vt:lpstr>
      <vt:lpstr>Filtre</vt:lpstr>
      <vt:lpstr>Optimiseur</vt:lpstr>
      <vt:lpstr>Optimiseur</vt:lpstr>
      <vt:lpstr>Amélioration d’ADTool</vt:lpstr>
      <vt:lpstr>Ergonomie logicielle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Nicole Corentin</cp:lastModifiedBy>
  <cp:revision>29</cp:revision>
  <dcterms:created xsi:type="dcterms:W3CDTF">2014-12-14T15:58:29Z</dcterms:created>
  <dcterms:modified xsi:type="dcterms:W3CDTF">2014-12-15T14:07:30Z</dcterms:modified>
</cp:coreProperties>
</file>