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476672"/>
            <a:ext cx="4680520" cy="61206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79712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Bibliothèque d’arbres d’attaque et de défense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3212976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91680" y="9087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Glasir</a:t>
            </a:r>
            <a:endParaRPr lang="fr-F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724128" y="908720"/>
            <a:ext cx="2736304" cy="35283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Modèles d’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21297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796136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génère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4067944" y="37890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067944" y="19888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endCxn id="14" idx="0"/>
          </p:cNvCxnSpPr>
          <p:nvPr/>
        </p:nvCxnSpPr>
        <p:spPr>
          <a:xfrm>
            <a:off x="5364088" y="620688"/>
            <a:ext cx="1728192" cy="28803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995936" y="16288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fournit</a:t>
            </a:r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139952" y="38610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é</a:t>
            </a:r>
            <a:r>
              <a:rPr lang="fr-FR" sz="1600" dirty="0" smtClean="0"/>
              <a:t>dite et sauvegarde</a:t>
            </a:r>
            <a:endParaRPr lang="fr-FR" sz="1600" dirty="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4067944" y="2420888"/>
            <a:ext cx="201622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35896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ont importés</a:t>
            </a:r>
            <a:endParaRPr lang="fr-FR" sz="1600" dirty="0"/>
          </a:p>
        </p:txBody>
      </p:sp>
      <p:cxnSp>
        <p:nvCxnSpPr>
          <p:cNvPr id="152" name="Connecteur en angle 151"/>
          <p:cNvCxnSpPr>
            <a:stCxn id="18" idx="2"/>
            <a:endCxn id="22" idx="2"/>
          </p:cNvCxnSpPr>
          <p:nvPr/>
        </p:nvCxnSpPr>
        <p:spPr>
          <a:xfrm rot="5400000">
            <a:off x="4056911" y="3103223"/>
            <a:ext cx="2038290" cy="4104456"/>
          </a:xfrm>
          <a:prstGeom prst="bentConnector3">
            <a:avLst>
              <a:gd name="adj1" fmla="val 11121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7584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Filtre</a:t>
            </a:r>
            <a:endParaRPr lang="fr-FR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1979712" y="58052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Editeur de </a:t>
            </a:r>
            <a:r>
              <a:rPr lang="fr-FR" b="1" dirty="0" smtClean="0"/>
              <a:t>fonctions</a:t>
            </a:r>
            <a:endParaRPr lang="fr-FR" b="1" dirty="0" smtClean="0"/>
          </a:p>
        </p:txBody>
      </p:sp>
      <p:sp>
        <p:nvSpPr>
          <p:cNvPr id="155" name="ZoneTexte 154"/>
          <p:cNvSpPr txBox="1"/>
          <p:nvPr/>
        </p:nvSpPr>
        <p:spPr>
          <a:xfrm>
            <a:off x="5004048" y="602128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traitée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203848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Optimiseur</a:t>
            </a:r>
          </a:p>
        </p:txBody>
      </p:sp>
      <p:cxnSp>
        <p:nvCxnSpPr>
          <p:cNvPr id="32" name="Connecteur en angle 31"/>
          <p:cNvCxnSpPr>
            <a:stCxn id="22" idx="0"/>
            <a:endCxn id="7" idx="2"/>
          </p:cNvCxnSpPr>
          <p:nvPr/>
        </p:nvCxnSpPr>
        <p:spPr>
          <a:xfrm rot="16200000" flipV="1">
            <a:off x="2200382" y="4981818"/>
            <a:ext cx="49476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2" idx="0"/>
            <a:endCxn id="23" idx="2"/>
          </p:cNvCxnSpPr>
          <p:nvPr/>
        </p:nvCxnSpPr>
        <p:spPr>
          <a:xfrm rot="5400000" flipH="1" flipV="1">
            <a:off x="3388514" y="4945814"/>
            <a:ext cx="494764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0"/>
            <a:endCxn id="5" idx="2"/>
          </p:cNvCxnSpPr>
          <p:nvPr/>
        </p:nvCxnSpPr>
        <p:spPr>
          <a:xfrm rot="16200000" flipV="1">
            <a:off x="3233465" y="3926669"/>
            <a:ext cx="80486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7" idx="0"/>
            <a:endCxn id="5" idx="2"/>
          </p:cNvCxnSpPr>
          <p:nvPr/>
        </p:nvCxnSpPr>
        <p:spPr>
          <a:xfrm rot="5400000" flipH="1" flipV="1">
            <a:off x="2045333" y="3962673"/>
            <a:ext cx="80486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23" idx="1"/>
          </p:cNvCxnSpPr>
          <p:nvPr/>
        </p:nvCxnSpPr>
        <p:spPr>
          <a:xfrm>
            <a:off x="2915816" y="512583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796136" y="1124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Fichier projet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051720" y="45811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</a:t>
            </a:r>
            <a:r>
              <a:rPr lang="fr-FR" sz="1600" dirty="0" smtClean="0"/>
              <a:t>affiché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27</cp:revision>
  <dcterms:created xsi:type="dcterms:W3CDTF">2014-10-21T07:41:01Z</dcterms:created>
  <dcterms:modified xsi:type="dcterms:W3CDTF">2014-11-27T15:01:02Z</dcterms:modified>
</cp:coreProperties>
</file>