
<file path=[Content_Types].xml><?xml version="1.0" encoding="utf-8"?>
<Types xmlns="http://schemas.openxmlformats.org/package/2006/content-types">
  <Default Extension="png" ContentType="image/png"/>
  <Default Extension="jfif"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6"/>
  </p:notesMasterIdLst>
  <p:sldIdLst>
    <p:sldId id="256" r:id="rId2"/>
    <p:sldId id="317" r:id="rId3"/>
    <p:sldId id="318" r:id="rId4"/>
    <p:sldId id="327" r:id="rId5"/>
    <p:sldId id="304" r:id="rId6"/>
    <p:sldId id="316" r:id="rId7"/>
    <p:sldId id="308" r:id="rId8"/>
    <p:sldId id="310" r:id="rId9"/>
    <p:sldId id="311" r:id="rId10"/>
    <p:sldId id="312" r:id="rId11"/>
    <p:sldId id="305" r:id="rId12"/>
    <p:sldId id="306" r:id="rId13"/>
    <p:sldId id="309" r:id="rId14"/>
    <p:sldId id="313" r:id="rId15"/>
    <p:sldId id="314" r:id="rId16"/>
    <p:sldId id="315" r:id="rId17"/>
    <p:sldId id="319" r:id="rId18"/>
    <p:sldId id="320" r:id="rId19"/>
    <p:sldId id="321" r:id="rId20"/>
    <p:sldId id="322" r:id="rId21"/>
    <p:sldId id="323" r:id="rId22"/>
    <p:sldId id="324" r:id="rId23"/>
    <p:sldId id="326" r:id="rId24"/>
    <p:sldId id="307" r:id="rId25"/>
  </p:sldIdLst>
  <p:sldSz cx="9144000" cy="5143500" type="screen16x9"/>
  <p:notesSz cx="6858000" cy="9144000"/>
  <p:embeddedFontLst>
    <p:embeddedFont>
      <p:font typeface="Bodoni" panose="020B0604020202020204" charset="0"/>
      <p:regular r:id="rId27"/>
      <p:bold r:id="rId28"/>
      <p:italic r:id="rId29"/>
      <p:boldItalic r:id="rId30"/>
    </p:embeddedFont>
    <p:embeddedFont>
      <p:font typeface="Arial Rounded MT Bold" panose="020F0704030504030204" pitchFamily="34" charset="0"/>
      <p:regular r:id="rId31"/>
    </p:embeddedFont>
    <p:embeddedFont>
      <p:font typeface="Arvo" panose="020B0604020202020204" charset="0"/>
      <p:regular r:id="rId32"/>
      <p:bold r:id="rId33"/>
      <p:italic r:id="rId34"/>
      <p:boldItalic r:id="rId35"/>
    </p:embeddedFont>
    <p:embeddedFont>
      <p:font typeface="Ubuntu Light" panose="020B0604020202020204" charset="0"/>
      <p:regular r:id="rId36"/>
      <p:bold r:id="rId37"/>
      <p:italic r:id="rId38"/>
      <p:boldItalic r:id="rId39"/>
    </p:embeddedFont>
    <p:embeddedFont>
      <p:font typeface="Ubuntu"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15:clr>
            <a:srgbClr val="A4A3A4"/>
          </p15:clr>
        </p15:guide>
        <p15:guide id="2" orient="horz" pos="3053">
          <p15:clr>
            <a:srgbClr val="A4A3A4"/>
          </p15:clr>
        </p15:guide>
        <p15:guide id="3" orient="horz" pos="2871">
          <p15:clr>
            <a:srgbClr val="A4A3A4"/>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B9ADF2-F159-4FF5-AD0D-0FF11F2F38F8}">
  <a:tblStyle styleId="{CBB9ADF2-F159-4FF5-AD0D-0FF11F2F38F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42CA682-4239-4FE6-B82D-155A82A5251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5" autoAdjust="0"/>
    <p:restoredTop sz="75581" autoAdjust="0"/>
  </p:normalViewPr>
  <p:slideViewPr>
    <p:cSldViewPr snapToGrid="0">
      <p:cViewPr varScale="1">
        <p:scale>
          <a:sx n="152" d="100"/>
          <a:sy n="152" d="100"/>
        </p:scale>
        <p:origin x="426" y="132"/>
      </p:cViewPr>
      <p:guideLst>
        <p:guide orient="horz"/>
        <p:guide orient="horz" pos="3053"/>
        <p:guide orient="horz" pos="2871"/>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genymotion.co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442eb61d9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442eb61d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442eb61d9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442eb61d9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2079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42eb61d9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42eb61d9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1799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sz="1100" b="1" dirty="0" smtClean="0">
                <a:solidFill>
                  <a:srgbClr val="0070C0"/>
                </a:solidFill>
              </a:rPr>
              <a:t>AngularJS</a:t>
            </a:r>
            <a:r>
              <a:rPr lang="en-US" sz="1100" dirty="0" smtClean="0"/>
              <a:t> − Ionic is using AngularJS MVC architecture for building rich single page applications optimized for mobile devices.</a:t>
            </a:r>
          </a:p>
          <a:p>
            <a:pPr algn="l"/>
            <a:r>
              <a:rPr lang="en-US" sz="1100" b="1" dirty="0" smtClean="0">
                <a:solidFill>
                  <a:srgbClr val="0070C0"/>
                </a:solidFill>
              </a:rPr>
              <a:t>CSS components</a:t>
            </a:r>
            <a:r>
              <a:rPr lang="en-US" sz="1100" dirty="0" smtClean="0"/>
              <a:t> − With the native look and feel, these components offer almost all elements that a mobile application needs. The components’ default styling can be easily overridden to accommodate your own designs.</a:t>
            </a:r>
          </a:p>
          <a:p>
            <a:pPr algn="l"/>
            <a:r>
              <a:rPr lang="en-US" sz="1100" b="1" dirty="0" smtClean="0">
                <a:solidFill>
                  <a:srgbClr val="0070C0"/>
                </a:solidFill>
              </a:rPr>
              <a:t>JavaScript components</a:t>
            </a:r>
            <a:r>
              <a:rPr lang="en-US" sz="1100" dirty="0" smtClean="0"/>
              <a:t> − These components are extending CSS components with JavaScript functionalities to cover all mobile elements that cannot be done only with HTML and CSS.</a:t>
            </a:r>
          </a:p>
          <a:p>
            <a:pPr algn="l"/>
            <a:r>
              <a:rPr lang="en-US" sz="1100" b="1" dirty="0" smtClean="0">
                <a:solidFill>
                  <a:srgbClr val="0070C0"/>
                </a:solidFill>
              </a:rPr>
              <a:t>Cordova Plugins</a:t>
            </a:r>
            <a:r>
              <a:rPr lang="en-US" sz="1100" dirty="0" smtClean="0"/>
              <a:t> − Apache Cordova plugins offer API needed for using native device functions with JavaScript code.</a:t>
            </a:r>
          </a:p>
          <a:p>
            <a:pPr algn="l"/>
            <a:r>
              <a:rPr lang="en-US" sz="1100" b="1" dirty="0" smtClean="0">
                <a:solidFill>
                  <a:srgbClr val="0070C0"/>
                </a:solidFill>
              </a:rPr>
              <a:t>Ionic CLI</a:t>
            </a:r>
            <a:r>
              <a:rPr lang="en-US" sz="1100" dirty="0" smtClean="0">
                <a:solidFill>
                  <a:srgbClr val="0070C0"/>
                </a:solidFill>
              </a:rPr>
              <a:t> </a:t>
            </a:r>
            <a:r>
              <a:rPr lang="en-US" sz="1100" dirty="0" smtClean="0"/>
              <a:t>− This is </a:t>
            </a:r>
            <a:r>
              <a:rPr lang="en-US" sz="1100" dirty="0" err="1" smtClean="0"/>
              <a:t>NodeJS</a:t>
            </a:r>
            <a:r>
              <a:rPr lang="en-US" sz="1100" dirty="0" smtClean="0"/>
              <a:t> utility powered with commands for starting, building, running and emulating Ionic applications.</a:t>
            </a:r>
          </a:p>
          <a:p>
            <a:pPr algn="l"/>
            <a:r>
              <a:rPr lang="en-US" sz="1100" b="1" dirty="0" smtClean="0">
                <a:solidFill>
                  <a:srgbClr val="0070C0"/>
                </a:solidFill>
              </a:rPr>
              <a:t>Ionic View</a:t>
            </a:r>
            <a:r>
              <a:rPr lang="en-US" sz="1100" dirty="0" smtClean="0">
                <a:solidFill>
                  <a:srgbClr val="0070C0"/>
                </a:solidFill>
              </a:rPr>
              <a:t> </a:t>
            </a:r>
            <a:r>
              <a:rPr lang="en-US" sz="1100" dirty="0" smtClean="0"/>
              <a:t>− Very useful platform for uploading, sharing and testing your application on native devices.</a:t>
            </a:r>
          </a:p>
          <a:p>
            <a:pPr algn="l"/>
            <a:r>
              <a:rPr lang="en-US" sz="1100" b="1" dirty="0" err="1" smtClean="0">
                <a:solidFill>
                  <a:srgbClr val="0070C0"/>
                </a:solidFill>
              </a:rPr>
              <a:t>Licence</a:t>
            </a:r>
            <a:r>
              <a:rPr lang="en-US" sz="1100" dirty="0" smtClean="0">
                <a:solidFill>
                  <a:srgbClr val="0070C0"/>
                </a:solidFill>
              </a:rPr>
              <a:t> </a:t>
            </a:r>
            <a:r>
              <a:rPr lang="en-US" sz="1100" dirty="0" smtClean="0"/>
              <a:t>− Ionic is released under MIT license.</a:t>
            </a:r>
          </a:p>
          <a:p>
            <a:endParaRPr lang="en-US" dirty="0"/>
          </a:p>
        </p:txBody>
      </p:sp>
    </p:spTree>
    <p:extLst>
      <p:ext uri="{BB962C8B-B14F-4D97-AF65-F5344CB8AC3E}">
        <p14:creationId xmlns:p14="http://schemas.microsoft.com/office/powerpoint/2010/main" val="889564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dirty="0" smtClean="0"/>
              <a:t>Cordova : </a:t>
            </a:r>
            <a:r>
              <a:rPr lang="en-US" dirty="0" err="1" smtClean="0"/>
              <a:t>betoonim</a:t>
            </a:r>
            <a:r>
              <a:rPr lang="en-US" dirty="0" smtClean="0"/>
              <a:t> </a:t>
            </a:r>
            <a:r>
              <a:rPr lang="en-US" dirty="0" err="1" smtClean="0"/>
              <a:t>aaz</a:t>
            </a:r>
            <a:r>
              <a:rPr lang="en-US" dirty="0" smtClean="0"/>
              <a:t> android </a:t>
            </a:r>
            <a:r>
              <a:rPr lang="en-US" dirty="0" err="1" smtClean="0"/>
              <a:t>sdk</a:t>
            </a:r>
            <a:r>
              <a:rPr lang="en-US" dirty="0" smtClean="0"/>
              <a:t> </a:t>
            </a:r>
            <a:r>
              <a:rPr lang="en-US" dirty="0" err="1" smtClean="0"/>
              <a:t>estefade</a:t>
            </a:r>
            <a:r>
              <a:rPr lang="en-US" dirty="0" smtClean="0"/>
              <a:t> </a:t>
            </a:r>
            <a:r>
              <a:rPr lang="en-US" dirty="0" err="1" smtClean="0"/>
              <a:t>konim</a:t>
            </a:r>
            <a:r>
              <a:rPr lang="en-US" dirty="0" smtClean="0"/>
              <a:t> </a:t>
            </a:r>
            <a:r>
              <a:rPr lang="en-US" dirty="0" err="1" smtClean="0"/>
              <a:t>va</a:t>
            </a:r>
            <a:r>
              <a:rPr lang="en-US" dirty="0" smtClean="0"/>
              <a:t> plugin </a:t>
            </a:r>
            <a:r>
              <a:rPr lang="en-US" dirty="0" err="1" smtClean="0"/>
              <a:t>hayee</a:t>
            </a:r>
            <a:r>
              <a:rPr lang="en-US" dirty="0" smtClean="0"/>
              <a:t> </a:t>
            </a:r>
            <a:r>
              <a:rPr lang="en-US" dirty="0" err="1" smtClean="0"/>
              <a:t>ke</a:t>
            </a:r>
            <a:r>
              <a:rPr lang="en-US" dirty="0" smtClean="0"/>
              <a:t> be ma </a:t>
            </a:r>
            <a:r>
              <a:rPr lang="en-US" dirty="0" err="1" smtClean="0"/>
              <a:t>komak</a:t>
            </a:r>
            <a:r>
              <a:rPr lang="en-US" dirty="0" smtClean="0"/>
              <a:t> </a:t>
            </a:r>
            <a:r>
              <a:rPr lang="en-US" dirty="0" err="1" smtClean="0"/>
              <a:t>mikonan</a:t>
            </a:r>
            <a:r>
              <a:rPr lang="en-US" dirty="0" smtClean="0"/>
              <a:t> camera o </a:t>
            </a:r>
            <a:r>
              <a:rPr lang="en-US" dirty="0" err="1" smtClean="0"/>
              <a:t>ina</a:t>
            </a:r>
            <a:r>
              <a:rPr lang="en-US" dirty="0" smtClean="0"/>
              <a:t>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smtClean="0"/>
              <a:t>ionic(global you can access it from anywhere)</a:t>
            </a:r>
          </a:p>
          <a:p>
            <a:pPr algn="l"/>
            <a:endParaRPr lang="en-US" dirty="0" smtClean="0"/>
          </a:p>
          <a:p>
            <a:pPr algn="l"/>
            <a:endParaRPr lang="en-US" dirty="0" smtClean="0"/>
          </a:p>
          <a:p>
            <a:endParaRPr lang="en-US" dirty="0"/>
          </a:p>
        </p:txBody>
      </p:sp>
    </p:spTree>
    <p:extLst>
      <p:ext uri="{BB962C8B-B14F-4D97-AF65-F5344CB8AC3E}">
        <p14:creationId xmlns:p14="http://schemas.microsoft.com/office/powerpoint/2010/main" val="1267794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dirty="0" smtClean="0">
                <a:solidFill>
                  <a:srgbClr val="000000"/>
                </a:solidFill>
                <a:effectLst/>
                <a:latin typeface="Arial"/>
                <a:ea typeface="Arial"/>
                <a:cs typeface="Arial"/>
                <a:sym typeface="Arial"/>
              </a:rPr>
              <a:t>Let us now add the Cordova project for the Android Platform and install the basic Cordova plugins as well. The following code allows us to run the app on the Android emulator or a device.</a:t>
            </a:r>
          </a:p>
          <a:p>
            <a:r>
              <a:rPr lang="en-US" sz="1100" b="0" i="0" u="none" strike="noStrike" cap="none" dirty="0" smtClean="0">
                <a:solidFill>
                  <a:srgbClr val="000000"/>
                </a:solidFill>
                <a:effectLst/>
                <a:latin typeface="Arial"/>
                <a:ea typeface="Arial"/>
                <a:cs typeface="Arial"/>
                <a:sym typeface="Arial"/>
              </a:rPr>
              <a:t>The next step is to build the app. If you have building errors after running the following command, you probably did not install the Android SDK and its dependencies.</a:t>
            </a:r>
          </a:p>
          <a:p>
            <a:r>
              <a:rPr lang="en-US" sz="1100" b="0" i="0" u="none" strike="noStrike" cap="none" dirty="0" smtClean="0">
                <a:solidFill>
                  <a:srgbClr val="000000"/>
                </a:solidFill>
                <a:effectLst/>
                <a:latin typeface="Arial"/>
                <a:ea typeface="Arial"/>
                <a:cs typeface="Arial"/>
                <a:sym typeface="Arial"/>
              </a:rPr>
              <a:t>The last step of the installation process is to run your app, which will start the mobile device, if connected, or the default emulator, if there is no device connected. Android Default Emulator is slow, so I suggest you to install </a:t>
            </a:r>
            <a:r>
              <a:rPr lang="en-US" sz="1100" b="0" i="0" u="none" strike="noStrike" cap="none" dirty="0" err="1" smtClean="0">
                <a:solidFill>
                  <a:srgbClr val="000000"/>
                </a:solidFill>
                <a:effectLst/>
                <a:latin typeface="Arial"/>
                <a:ea typeface="Arial"/>
                <a:cs typeface="Arial"/>
                <a:sym typeface="Arial"/>
                <a:hlinkClick r:id="rId3"/>
              </a:rPr>
              <a:t>Genymotion</a:t>
            </a:r>
            <a:r>
              <a:rPr lang="en-US" sz="1100" b="0" i="0" u="none" strike="noStrike" cap="none" dirty="0" smtClean="0">
                <a:solidFill>
                  <a:srgbClr val="000000"/>
                </a:solidFill>
                <a:effectLst/>
                <a:latin typeface="Arial"/>
                <a:ea typeface="Arial"/>
                <a:cs typeface="Arial"/>
                <a:sym typeface="Arial"/>
              </a:rPr>
              <a:t> or some other popular Android Emulator.</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nb-NO" dirty="0" smtClean="0"/>
              <a:t>Miposrs angular bashe ya react</a:t>
            </a:r>
          </a:p>
          <a:p>
            <a:endParaRPr lang="en-US" dirty="0"/>
          </a:p>
        </p:txBody>
      </p:sp>
    </p:spTree>
    <p:extLst>
      <p:ext uri="{BB962C8B-B14F-4D97-AF65-F5344CB8AC3E}">
        <p14:creationId xmlns:p14="http://schemas.microsoft.com/office/powerpoint/2010/main" val="3297201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smtClean="0"/>
              <a:t>tozihh</a:t>
            </a:r>
            <a:endParaRPr lang="en-US" dirty="0"/>
          </a:p>
        </p:txBody>
      </p:sp>
    </p:spTree>
    <p:extLst>
      <p:ext uri="{BB962C8B-B14F-4D97-AF65-F5344CB8AC3E}">
        <p14:creationId xmlns:p14="http://schemas.microsoft.com/office/powerpoint/2010/main" val="1066311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slide" type="title">
  <p:cSld name="TITLE">
    <p:bg>
      <p:bgPr>
        <a:solidFill>
          <a:srgbClr val="FFFFFF"/>
        </a:solidFill>
        <a:effectLst/>
      </p:bgPr>
    </p:bg>
    <p:spTree>
      <p:nvGrpSpPr>
        <p:cNvPr id="1" name="Shape 9"/>
        <p:cNvGrpSpPr/>
        <p:nvPr/>
      </p:nvGrpSpPr>
      <p:grpSpPr>
        <a:xfrm>
          <a:off x="0" y="0"/>
          <a:ext cx="0" cy="0"/>
          <a:chOff x="0" y="0"/>
          <a:chExt cx="0" cy="0"/>
        </a:xfrm>
      </p:grpSpPr>
      <p:sp>
        <p:nvSpPr>
          <p:cNvPr id="10" name="Google Shape;10;p2"/>
          <p:cNvSpPr/>
          <p:nvPr/>
        </p:nvSpPr>
        <p:spPr>
          <a:xfrm>
            <a:off x="676300" y="321200"/>
            <a:ext cx="4885500" cy="4431600"/>
          </a:xfrm>
          <a:prstGeom prst="rect">
            <a:avLst/>
          </a:prstGeom>
          <a:solidFill>
            <a:srgbClr val="81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1" name="Google Shape;11;p2"/>
          <p:cNvSpPr txBox="1">
            <a:spLocks noGrp="1"/>
          </p:cNvSpPr>
          <p:nvPr>
            <p:ph type="ctrTitle"/>
          </p:nvPr>
        </p:nvSpPr>
        <p:spPr>
          <a:xfrm>
            <a:off x="1610650" y="1856275"/>
            <a:ext cx="6157800" cy="875700"/>
          </a:xfrm>
          <a:prstGeom prst="rect">
            <a:avLst/>
          </a:prstGeom>
          <a:ln w="38100" cap="flat" cmpd="sng">
            <a:solidFill>
              <a:srgbClr val="53535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600"/>
              <a:buNone/>
              <a:defRPr sz="3600" b="1"/>
            </a:lvl1pPr>
            <a:lvl2pPr lvl="1" algn="ctr" rtl="0">
              <a:spcBef>
                <a:spcPts val="0"/>
              </a:spcBef>
              <a:spcAft>
                <a:spcPts val="0"/>
              </a:spcAft>
              <a:buClr>
                <a:srgbClr val="434343"/>
              </a:buClr>
              <a:buSzPts val="6000"/>
              <a:buNone/>
              <a:defRPr sz="6000">
                <a:solidFill>
                  <a:srgbClr val="434343"/>
                </a:solidFill>
              </a:defRPr>
            </a:lvl2pPr>
            <a:lvl3pPr lvl="2" algn="ctr" rtl="0">
              <a:spcBef>
                <a:spcPts val="0"/>
              </a:spcBef>
              <a:spcAft>
                <a:spcPts val="0"/>
              </a:spcAft>
              <a:buClr>
                <a:srgbClr val="434343"/>
              </a:buClr>
              <a:buSzPts val="6000"/>
              <a:buNone/>
              <a:defRPr sz="6000">
                <a:solidFill>
                  <a:srgbClr val="434343"/>
                </a:solidFill>
              </a:defRPr>
            </a:lvl3pPr>
            <a:lvl4pPr lvl="3" algn="ctr" rtl="0">
              <a:spcBef>
                <a:spcPts val="0"/>
              </a:spcBef>
              <a:spcAft>
                <a:spcPts val="0"/>
              </a:spcAft>
              <a:buClr>
                <a:srgbClr val="434343"/>
              </a:buClr>
              <a:buSzPts val="6000"/>
              <a:buNone/>
              <a:defRPr sz="6000">
                <a:solidFill>
                  <a:srgbClr val="434343"/>
                </a:solidFill>
              </a:defRPr>
            </a:lvl4pPr>
            <a:lvl5pPr lvl="4" algn="ctr" rtl="0">
              <a:spcBef>
                <a:spcPts val="0"/>
              </a:spcBef>
              <a:spcAft>
                <a:spcPts val="0"/>
              </a:spcAft>
              <a:buClr>
                <a:srgbClr val="434343"/>
              </a:buClr>
              <a:buSzPts val="6000"/>
              <a:buNone/>
              <a:defRPr sz="6000">
                <a:solidFill>
                  <a:srgbClr val="434343"/>
                </a:solidFill>
              </a:defRPr>
            </a:lvl5pPr>
            <a:lvl6pPr lvl="5" algn="ctr" rtl="0">
              <a:spcBef>
                <a:spcPts val="0"/>
              </a:spcBef>
              <a:spcAft>
                <a:spcPts val="0"/>
              </a:spcAft>
              <a:buClr>
                <a:srgbClr val="434343"/>
              </a:buClr>
              <a:buSzPts val="6000"/>
              <a:buNone/>
              <a:defRPr sz="6000">
                <a:solidFill>
                  <a:srgbClr val="434343"/>
                </a:solidFill>
              </a:defRPr>
            </a:lvl6pPr>
            <a:lvl7pPr lvl="6" algn="ctr" rtl="0">
              <a:spcBef>
                <a:spcPts val="0"/>
              </a:spcBef>
              <a:spcAft>
                <a:spcPts val="0"/>
              </a:spcAft>
              <a:buClr>
                <a:srgbClr val="434343"/>
              </a:buClr>
              <a:buSzPts val="6000"/>
              <a:buNone/>
              <a:defRPr sz="6000">
                <a:solidFill>
                  <a:srgbClr val="434343"/>
                </a:solidFill>
              </a:defRPr>
            </a:lvl7pPr>
            <a:lvl8pPr lvl="7" algn="ctr" rtl="0">
              <a:spcBef>
                <a:spcPts val="0"/>
              </a:spcBef>
              <a:spcAft>
                <a:spcPts val="0"/>
              </a:spcAft>
              <a:buClr>
                <a:srgbClr val="434343"/>
              </a:buClr>
              <a:buSzPts val="6000"/>
              <a:buNone/>
              <a:defRPr sz="6000">
                <a:solidFill>
                  <a:srgbClr val="434343"/>
                </a:solidFill>
              </a:defRPr>
            </a:lvl8pPr>
            <a:lvl9pPr lvl="8" algn="ctr" rtl="0">
              <a:spcBef>
                <a:spcPts val="0"/>
              </a:spcBef>
              <a:spcAft>
                <a:spcPts val="0"/>
              </a:spcAft>
              <a:buClr>
                <a:srgbClr val="434343"/>
              </a:buClr>
              <a:buSzPts val="6000"/>
              <a:buNone/>
              <a:defRPr sz="6000">
                <a:solidFill>
                  <a:srgbClr val="43434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mp; body slide" type="tx">
  <p:cSld name="TITLE_AND_BODY">
    <p:bg>
      <p:bgPr>
        <a:solidFill>
          <a:srgbClr val="FFFFFF"/>
        </a:solidFill>
        <a:effectLst/>
      </p:bgPr>
    </p:bg>
    <p:spTree>
      <p:nvGrpSpPr>
        <p:cNvPr id="1" name="Shape 50"/>
        <p:cNvGrpSpPr/>
        <p:nvPr/>
      </p:nvGrpSpPr>
      <p:grpSpPr>
        <a:xfrm>
          <a:off x="0" y="0"/>
          <a:ext cx="0" cy="0"/>
          <a:chOff x="0" y="0"/>
          <a:chExt cx="0" cy="0"/>
        </a:xfrm>
      </p:grpSpPr>
      <p:sp>
        <p:nvSpPr>
          <p:cNvPr id="51" name="Google Shape;51;p8"/>
          <p:cNvSpPr/>
          <p:nvPr/>
        </p:nvSpPr>
        <p:spPr>
          <a:xfrm>
            <a:off x="406950" y="352200"/>
            <a:ext cx="8330100" cy="4311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b="1" cap="all" baseline="0">
                <a:latin typeface="Arial Rounded MT Bold" panose="020F0704030504030204" pitchFamily="34" charset="0"/>
              </a:defRPr>
            </a:lvl1pPr>
            <a:lvl2pPr lvl="1" algn="ctr" rtl="0">
              <a:spcBef>
                <a:spcPts val="0"/>
              </a:spcBef>
              <a:spcAft>
                <a:spcPts val="0"/>
              </a:spcAft>
              <a:buSzPts val="2400"/>
              <a:buFont typeface="Bodoni"/>
              <a:buNone/>
              <a:defRPr b="1">
                <a:latin typeface="Bodoni"/>
                <a:ea typeface="Bodoni"/>
                <a:cs typeface="Bodoni"/>
                <a:sym typeface="Bodoni"/>
              </a:defRPr>
            </a:lvl2pPr>
            <a:lvl3pPr lvl="2" algn="ctr" rtl="0">
              <a:spcBef>
                <a:spcPts val="0"/>
              </a:spcBef>
              <a:spcAft>
                <a:spcPts val="0"/>
              </a:spcAft>
              <a:buSzPts val="2400"/>
              <a:buFont typeface="Bodoni"/>
              <a:buNone/>
              <a:defRPr b="1">
                <a:latin typeface="Bodoni"/>
                <a:ea typeface="Bodoni"/>
                <a:cs typeface="Bodoni"/>
                <a:sym typeface="Bodoni"/>
              </a:defRPr>
            </a:lvl3pPr>
            <a:lvl4pPr lvl="3" algn="ctr" rtl="0">
              <a:spcBef>
                <a:spcPts val="0"/>
              </a:spcBef>
              <a:spcAft>
                <a:spcPts val="0"/>
              </a:spcAft>
              <a:buSzPts val="2400"/>
              <a:buFont typeface="Bodoni"/>
              <a:buNone/>
              <a:defRPr b="1">
                <a:latin typeface="Bodoni"/>
                <a:ea typeface="Bodoni"/>
                <a:cs typeface="Bodoni"/>
                <a:sym typeface="Bodoni"/>
              </a:defRPr>
            </a:lvl4pPr>
            <a:lvl5pPr lvl="4" algn="ctr" rtl="0">
              <a:spcBef>
                <a:spcPts val="0"/>
              </a:spcBef>
              <a:spcAft>
                <a:spcPts val="0"/>
              </a:spcAft>
              <a:buSzPts val="2400"/>
              <a:buFont typeface="Bodoni"/>
              <a:buNone/>
              <a:defRPr b="1">
                <a:latin typeface="Bodoni"/>
                <a:ea typeface="Bodoni"/>
                <a:cs typeface="Bodoni"/>
                <a:sym typeface="Bodoni"/>
              </a:defRPr>
            </a:lvl5pPr>
            <a:lvl6pPr lvl="5" algn="ctr" rtl="0">
              <a:spcBef>
                <a:spcPts val="0"/>
              </a:spcBef>
              <a:spcAft>
                <a:spcPts val="0"/>
              </a:spcAft>
              <a:buSzPts val="2400"/>
              <a:buFont typeface="Bodoni"/>
              <a:buNone/>
              <a:defRPr b="1">
                <a:latin typeface="Bodoni"/>
                <a:ea typeface="Bodoni"/>
                <a:cs typeface="Bodoni"/>
                <a:sym typeface="Bodoni"/>
              </a:defRPr>
            </a:lvl6pPr>
            <a:lvl7pPr lvl="6" algn="ctr" rtl="0">
              <a:spcBef>
                <a:spcPts val="0"/>
              </a:spcBef>
              <a:spcAft>
                <a:spcPts val="0"/>
              </a:spcAft>
              <a:buSzPts val="2400"/>
              <a:buFont typeface="Bodoni"/>
              <a:buNone/>
              <a:defRPr b="1">
                <a:latin typeface="Bodoni"/>
                <a:ea typeface="Bodoni"/>
                <a:cs typeface="Bodoni"/>
                <a:sym typeface="Bodoni"/>
              </a:defRPr>
            </a:lvl7pPr>
            <a:lvl8pPr lvl="7" algn="ctr" rtl="0">
              <a:spcBef>
                <a:spcPts val="0"/>
              </a:spcBef>
              <a:spcAft>
                <a:spcPts val="0"/>
              </a:spcAft>
              <a:buSzPts val="2400"/>
              <a:buFont typeface="Bodoni"/>
              <a:buNone/>
              <a:defRPr b="1">
                <a:latin typeface="Bodoni"/>
                <a:ea typeface="Bodoni"/>
                <a:cs typeface="Bodoni"/>
                <a:sym typeface="Bodoni"/>
              </a:defRPr>
            </a:lvl8pPr>
            <a:lvl9pPr lvl="8" algn="ctr" rtl="0">
              <a:spcBef>
                <a:spcPts val="0"/>
              </a:spcBef>
              <a:spcAft>
                <a:spcPts val="0"/>
              </a:spcAft>
              <a:buSzPts val="2400"/>
              <a:buFont typeface="Bodoni"/>
              <a:buNone/>
              <a:defRPr b="1">
                <a:latin typeface="Bodoni"/>
                <a:ea typeface="Bodoni"/>
                <a:cs typeface="Bodoni"/>
                <a:sym typeface="Bodoni"/>
              </a:defRPr>
            </a:lvl9pPr>
          </a:lstStyle>
          <a:p>
            <a:endParaRPr dirty="0"/>
          </a:p>
        </p:txBody>
      </p:sp>
      <p:sp>
        <p:nvSpPr>
          <p:cNvPr id="53" name="Google Shape;53;p8"/>
          <p:cNvSpPr txBox="1">
            <a:spLocks noGrp="1"/>
          </p:cNvSpPr>
          <p:nvPr>
            <p:ph type="body" idx="1"/>
          </p:nvPr>
        </p:nvSpPr>
        <p:spPr>
          <a:xfrm>
            <a:off x="1454050" y="1904925"/>
            <a:ext cx="5877000" cy="25020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Char char="●"/>
              <a:defRPr sz="1600" baseline="0">
                <a:solidFill>
                  <a:schemeClr val="tx1">
                    <a:lumMod val="50000"/>
                  </a:schemeClr>
                </a:solidFill>
                <a:latin typeface="Arial Rounded MT Bold" panose="020F0704030504030204" pitchFamily="34" charset="0"/>
              </a:defRPr>
            </a:lvl1pPr>
            <a:lvl2pPr marL="914400" lvl="1" indent="-317500" algn="ctr" rtl="0">
              <a:lnSpc>
                <a:spcPct val="100000"/>
              </a:lnSpc>
              <a:spcBef>
                <a:spcPts val="0"/>
              </a:spcBef>
              <a:spcAft>
                <a:spcPts val="0"/>
              </a:spcAft>
              <a:buSzPts val="1400"/>
              <a:buChar char="○"/>
              <a:defRPr sz="1400"/>
            </a:lvl2pPr>
            <a:lvl3pPr marL="1371600" lvl="2" indent="-311150" algn="ctr" rtl="0">
              <a:lnSpc>
                <a:spcPct val="100000"/>
              </a:lnSpc>
              <a:spcBef>
                <a:spcPts val="0"/>
              </a:spcBef>
              <a:spcAft>
                <a:spcPts val="0"/>
              </a:spcAft>
              <a:buSzPts val="1300"/>
              <a:buChar char="■"/>
              <a:defRPr sz="1300"/>
            </a:lvl3pPr>
            <a:lvl4pPr marL="1828800" lvl="3" indent="-311150" algn="ctr" rtl="0">
              <a:lnSpc>
                <a:spcPct val="100000"/>
              </a:lnSpc>
              <a:spcBef>
                <a:spcPts val="0"/>
              </a:spcBef>
              <a:spcAft>
                <a:spcPts val="0"/>
              </a:spcAft>
              <a:buSzPts val="1300"/>
              <a:buChar char="●"/>
              <a:defRPr sz="1300"/>
            </a:lvl4pPr>
            <a:lvl5pPr marL="2286000" lvl="4" indent="-304800" algn="ctr" rtl="0">
              <a:lnSpc>
                <a:spcPct val="100000"/>
              </a:lnSpc>
              <a:spcBef>
                <a:spcPts val="0"/>
              </a:spcBef>
              <a:spcAft>
                <a:spcPts val="0"/>
              </a:spcAft>
              <a:buSzPts val="1200"/>
              <a:buChar char="○"/>
              <a:defRPr sz="1200"/>
            </a:lvl5pPr>
            <a:lvl6pPr marL="2743200" lvl="5" indent="-304800" algn="ctr" rtl="0">
              <a:lnSpc>
                <a:spcPct val="100000"/>
              </a:lnSpc>
              <a:spcBef>
                <a:spcPts val="0"/>
              </a:spcBef>
              <a:spcAft>
                <a:spcPts val="0"/>
              </a:spcAft>
              <a:buSzPts val="1200"/>
              <a:buChar char="■"/>
              <a:defRPr sz="1200"/>
            </a:lvl6pPr>
            <a:lvl7pPr marL="3200400" lvl="6" indent="-298450" algn="ctr" rtl="0">
              <a:lnSpc>
                <a:spcPct val="100000"/>
              </a:lnSpc>
              <a:spcBef>
                <a:spcPts val="0"/>
              </a:spcBef>
              <a:spcAft>
                <a:spcPts val="0"/>
              </a:spcAft>
              <a:buSzPts val="1100"/>
              <a:buChar char="●"/>
              <a:defRPr sz="1100"/>
            </a:lvl7pPr>
            <a:lvl8pPr marL="3657600" lvl="7" indent="-298450" algn="ctr" rtl="0">
              <a:lnSpc>
                <a:spcPct val="100000"/>
              </a:lnSpc>
              <a:spcBef>
                <a:spcPts val="0"/>
              </a:spcBef>
              <a:spcAft>
                <a:spcPts val="0"/>
              </a:spcAft>
              <a:buSzPts val="1100"/>
              <a:buChar char="○"/>
              <a:defRPr sz="1100"/>
            </a:lvl8pPr>
            <a:lvl9pPr marL="4114800" lvl="8" indent="-292100" algn="ctr" rtl="0">
              <a:lnSpc>
                <a:spcPct val="100000"/>
              </a:lnSpc>
              <a:spcBef>
                <a:spcPts val="0"/>
              </a:spcBef>
              <a:spcAft>
                <a:spcPts val="0"/>
              </a:spcAft>
              <a:buSzPts val="1000"/>
              <a:buChar char="■"/>
              <a:defRPr sz="1000"/>
            </a:lvl9pPr>
          </a:lstStyle>
          <a:p>
            <a:endParaRPr dirty="0"/>
          </a:p>
        </p:txBody>
      </p:sp>
      <p:sp>
        <p:nvSpPr>
          <p:cNvPr id="54" name="Google Shape;54;p8"/>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chemeClr val="lt2"/>
                </a:solidFill>
                <a:latin typeface="Arvo"/>
                <a:ea typeface="Arvo"/>
                <a:cs typeface="Arvo"/>
                <a:sym typeface="Arvo"/>
              </a:defRPr>
            </a:lvl1pPr>
            <a:lvl2pPr lvl="1" rtl="0">
              <a:buNone/>
              <a:defRPr sz="1200">
                <a:solidFill>
                  <a:schemeClr val="lt2"/>
                </a:solidFill>
                <a:latin typeface="Arvo"/>
                <a:ea typeface="Arvo"/>
                <a:cs typeface="Arvo"/>
                <a:sym typeface="Arvo"/>
              </a:defRPr>
            </a:lvl2pPr>
            <a:lvl3pPr lvl="2" rtl="0">
              <a:buNone/>
              <a:defRPr sz="1200">
                <a:solidFill>
                  <a:schemeClr val="lt2"/>
                </a:solidFill>
                <a:latin typeface="Arvo"/>
                <a:ea typeface="Arvo"/>
                <a:cs typeface="Arvo"/>
                <a:sym typeface="Arvo"/>
              </a:defRPr>
            </a:lvl3pPr>
            <a:lvl4pPr lvl="3" rtl="0">
              <a:buNone/>
              <a:defRPr sz="1200">
                <a:solidFill>
                  <a:schemeClr val="lt2"/>
                </a:solidFill>
                <a:latin typeface="Arvo"/>
                <a:ea typeface="Arvo"/>
                <a:cs typeface="Arvo"/>
                <a:sym typeface="Arvo"/>
              </a:defRPr>
            </a:lvl4pPr>
            <a:lvl5pPr lvl="4" rtl="0">
              <a:buNone/>
              <a:defRPr sz="1200">
                <a:solidFill>
                  <a:schemeClr val="lt2"/>
                </a:solidFill>
                <a:latin typeface="Arvo"/>
                <a:ea typeface="Arvo"/>
                <a:cs typeface="Arvo"/>
                <a:sym typeface="Arvo"/>
              </a:defRPr>
            </a:lvl5pPr>
            <a:lvl6pPr lvl="5" rtl="0">
              <a:buNone/>
              <a:defRPr sz="1200">
                <a:solidFill>
                  <a:schemeClr val="lt2"/>
                </a:solidFill>
                <a:latin typeface="Arvo"/>
                <a:ea typeface="Arvo"/>
                <a:cs typeface="Arvo"/>
                <a:sym typeface="Arvo"/>
              </a:defRPr>
            </a:lvl6pPr>
            <a:lvl7pPr lvl="6" rtl="0">
              <a:buNone/>
              <a:defRPr sz="1200">
                <a:solidFill>
                  <a:schemeClr val="lt2"/>
                </a:solidFill>
                <a:latin typeface="Arvo"/>
                <a:ea typeface="Arvo"/>
                <a:cs typeface="Arvo"/>
                <a:sym typeface="Arvo"/>
              </a:defRPr>
            </a:lvl7pPr>
            <a:lvl8pPr lvl="7" rtl="0">
              <a:buNone/>
              <a:defRPr sz="1200">
                <a:solidFill>
                  <a:schemeClr val="lt2"/>
                </a:solidFill>
                <a:latin typeface="Arvo"/>
                <a:ea typeface="Arvo"/>
                <a:cs typeface="Arvo"/>
                <a:sym typeface="Arvo"/>
              </a:defRPr>
            </a:lvl8pPr>
            <a:lvl9pPr lvl="8" rtl="0">
              <a:buNone/>
              <a:defRPr sz="1200">
                <a:solidFill>
                  <a:schemeClr val="lt2"/>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cxnSp>
        <p:nvCxnSpPr>
          <p:cNvPr id="55" name="Google Shape;55;p8"/>
          <p:cNvCxnSpPr/>
          <p:nvPr/>
        </p:nvCxnSpPr>
        <p:spPr>
          <a:xfrm>
            <a:off x="4233900" y="1223600"/>
            <a:ext cx="676200" cy="0"/>
          </a:xfrm>
          <a:prstGeom prst="straightConnector1">
            <a:avLst/>
          </a:prstGeom>
          <a:noFill/>
          <a:ln w="76200" cap="flat" cmpd="sng">
            <a:solidFill>
              <a:schemeClr val="accen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number &amp; some text slide 2">
  <p:cSld name="BIG_NUMBER_2">
    <p:bg>
      <p:bgPr>
        <a:solidFill>
          <a:srgbClr val="FFFFFF"/>
        </a:solidFill>
        <a:effectLst/>
      </p:bgPr>
    </p:bg>
    <p:spTree>
      <p:nvGrpSpPr>
        <p:cNvPr id="1" name="Shape 122"/>
        <p:cNvGrpSpPr/>
        <p:nvPr/>
      </p:nvGrpSpPr>
      <p:grpSpPr>
        <a:xfrm>
          <a:off x="0" y="0"/>
          <a:ext cx="0" cy="0"/>
          <a:chOff x="0" y="0"/>
          <a:chExt cx="0" cy="0"/>
        </a:xfrm>
      </p:grpSpPr>
      <p:sp>
        <p:nvSpPr>
          <p:cNvPr id="123" name="Google Shape;123;p16"/>
          <p:cNvSpPr/>
          <p:nvPr/>
        </p:nvSpPr>
        <p:spPr>
          <a:xfrm>
            <a:off x="406950" y="352200"/>
            <a:ext cx="8330100" cy="4311000"/>
          </a:xfrm>
          <a:prstGeom prst="rect">
            <a:avLst/>
          </a:prstGeom>
          <a:solidFill>
            <a:srgbClr val="81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txBox="1">
            <a:spLocks noGrp="1"/>
          </p:cNvSpPr>
          <p:nvPr>
            <p:ph type="title" hasCustomPrompt="1"/>
          </p:nvPr>
        </p:nvSpPr>
        <p:spPr>
          <a:xfrm>
            <a:off x="742950" y="1238100"/>
            <a:ext cx="7729500" cy="196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5" name="Google Shape;125;p16"/>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chemeClr val="lt2"/>
                </a:solidFill>
                <a:latin typeface="Arvo"/>
                <a:ea typeface="Arvo"/>
                <a:cs typeface="Arvo"/>
                <a:sym typeface="Arvo"/>
              </a:defRPr>
            </a:lvl1pPr>
            <a:lvl2pPr lvl="1" rtl="0">
              <a:buNone/>
              <a:defRPr sz="1200">
                <a:solidFill>
                  <a:schemeClr val="lt2"/>
                </a:solidFill>
                <a:latin typeface="Arvo"/>
                <a:ea typeface="Arvo"/>
                <a:cs typeface="Arvo"/>
                <a:sym typeface="Arvo"/>
              </a:defRPr>
            </a:lvl2pPr>
            <a:lvl3pPr lvl="2" rtl="0">
              <a:buNone/>
              <a:defRPr sz="1200">
                <a:solidFill>
                  <a:schemeClr val="lt2"/>
                </a:solidFill>
                <a:latin typeface="Arvo"/>
                <a:ea typeface="Arvo"/>
                <a:cs typeface="Arvo"/>
                <a:sym typeface="Arvo"/>
              </a:defRPr>
            </a:lvl3pPr>
            <a:lvl4pPr lvl="3" rtl="0">
              <a:buNone/>
              <a:defRPr sz="1200">
                <a:solidFill>
                  <a:schemeClr val="lt2"/>
                </a:solidFill>
                <a:latin typeface="Arvo"/>
                <a:ea typeface="Arvo"/>
                <a:cs typeface="Arvo"/>
                <a:sym typeface="Arvo"/>
              </a:defRPr>
            </a:lvl4pPr>
            <a:lvl5pPr lvl="4" rtl="0">
              <a:buNone/>
              <a:defRPr sz="1200">
                <a:solidFill>
                  <a:schemeClr val="lt2"/>
                </a:solidFill>
                <a:latin typeface="Arvo"/>
                <a:ea typeface="Arvo"/>
                <a:cs typeface="Arvo"/>
                <a:sym typeface="Arvo"/>
              </a:defRPr>
            </a:lvl5pPr>
            <a:lvl6pPr lvl="5" rtl="0">
              <a:buNone/>
              <a:defRPr sz="1200">
                <a:solidFill>
                  <a:schemeClr val="lt2"/>
                </a:solidFill>
                <a:latin typeface="Arvo"/>
                <a:ea typeface="Arvo"/>
                <a:cs typeface="Arvo"/>
                <a:sym typeface="Arvo"/>
              </a:defRPr>
            </a:lvl6pPr>
            <a:lvl7pPr lvl="6" rtl="0">
              <a:buNone/>
              <a:defRPr sz="1200">
                <a:solidFill>
                  <a:schemeClr val="lt2"/>
                </a:solidFill>
                <a:latin typeface="Arvo"/>
                <a:ea typeface="Arvo"/>
                <a:cs typeface="Arvo"/>
                <a:sym typeface="Arvo"/>
              </a:defRPr>
            </a:lvl7pPr>
            <a:lvl8pPr lvl="7" rtl="0">
              <a:buNone/>
              <a:defRPr sz="1200">
                <a:solidFill>
                  <a:schemeClr val="lt2"/>
                </a:solidFill>
                <a:latin typeface="Arvo"/>
                <a:ea typeface="Arvo"/>
                <a:cs typeface="Arvo"/>
                <a:sym typeface="Arvo"/>
              </a:defRPr>
            </a:lvl8pPr>
            <a:lvl9pPr lvl="8" rtl="0">
              <a:buNone/>
              <a:defRPr sz="1200">
                <a:solidFill>
                  <a:schemeClr val="lt2"/>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126" name="Google Shape;126;p16"/>
          <p:cNvSpPr txBox="1">
            <a:spLocks noGrp="1"/>
          </p:cNvSpPr>
          <p:nvPr>
            <p:ph type="subTitle" idx="1"/>
          </p:nvPr>
        </p:nvSpPr>
        <p:spPr>
          <a:xfrm>
            <a:off x="2433300" y="3015325"/>
            <a:ext cx="42774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sz="1200">
                <a:solidFill>
                  <a:srgbClr val="FFFFFF"/>
                </a:solidFill>
              </a:defRPr>
            </a:lvl1pPr>
            <a:lvl2pPr lvl="1" algn="ctr" rtl="0">
              <a:lnSpc>
                <a:spcPct val="100000"/>
              </a:lnSpc>
              <a:spcBef>
                <a:spcPts val="0"/>
              </a:spcBef>
              <a:spcAft>
                <a:spcPts val="0"/>
              </a:spcAft>
              <a:buClr>
                <a:srgbClr val="FFFFFF"/>
              </a:buClr>
              <a:buSzPts val="1400"/>
              <a:buNone/>
              <a:defRPr>
                <a:solidFill>
                  <a:srgbClr val="FFFFFF"/>
                </a:solidFill>
              </a:defRPr>
            </a:lvl2pPr>
            <a:lvl3pPr lvl="2" algn="ctr" rtl="0">
              <a:lnSpc>
                <a:spcPct val="100000"/>
              </a:lnSpc>
              <a:spcBef>
                <a:spcPts val="0"/>
              </a:spcBef>
              <a:spcAft>
                <a:spcPts val="0"/>
              </a:spcAft>
              <a:buClr>
                <a:srgbClr val="FFFFFF"/>
              </a:buClr>
              <a:buSzPts val="1400"/>
              <a:buNone/>
              <a:defRPr sz="1400">
                <a:solidFill>
                  <a:srgbClr val="FFFFFF"/>
                </a:solidFill>
              </a:defRPr>
            </a:lvl3pPr>
            <a:lvl4pPr lvl="3" algn="ctr" rtl="0">
              <a:lnSpc>
                <a:spcPct val="100000"/>
              </a:lnSpc>
              <a:spcBef>
                <a:spcPts val="0"/>
              </a:spcBef>
              <a:spcAft>
                <a:spcPts val="0"/>
              </a:spcAft>
              <a:buClr>
                <a:srgbClr val="FFFFFF"/>
              </a:buClr>
              <a:buSzPts val="1400"/>
              <a:buNone/>
              <a:defRPr sz="1400">
                <a:solidFill>
                  <a:srgbClr val="FFFFFF"/>
                </a:solidFill>
              </a:defRPr>
            </a:lvl4pPr>
            <a:lvl5pPr lvl="4" algn="ctr" rtl="0">
              <a:lnSpc>
                <a:spcPct val="100000"/>
              </a:lnSpc>
              <a:spcBef>
                <a:spcPts val="0"/>
              </a:spcBef>
              <a:spcAft>
                <a:spcPts val="0"/>
              </a:spcAft>
              <a:buClr>
                <a:srgbClr val="FFFFFF"/>
              </a:buClr>
              <a:buSzPts val="1400"/>
              <a:buNone/>
              <a:defRPr sz="1400">
                <a:solidFill>
                  <a:srgbClr val="FFFFFF"/>
                </a:solidFill>
              </a:defRPr>
            </a:lvl5pPr>
            <a:lvl6pPr lvl="5" algn="ctr" rtl="0">
              <a:lnSpc>
                <a:spcPct val="100000"/>
              </a:lnSpc>
              <a:spcBef>
                <a:spcPts val="0"/>
              </a:spcBef>
              <a:spcAft>
                <a:spcPts val="0"/>
              </a:spcAft>
              <a:buClr>
                <a:srgbClr val="FFFFFF"/>
              </a:buClr>
              <a:buSzPts val="1400"/>
              <a:buNone/>
              <a:defRPr sz="1400">
                <a:solidFill>
                  <a:srgbClr val="FFFFFF"/>
                </a:solidFill>
              </a:defRPr>
            </a:lvl6pPr>
            <a:lvl7pPr lvl="6" algn="ctr" rtl="0">
              <a:lnSpc>
                <a:spcPct val="100000"/>
              </a:lnSpc>
              <a:spcBef>
                <a:spcPts val="0"/>
              </a:spcBef>
              <a:spcAft>
                <a:spcPts val="0"/>
              </a:spcAft>
              <a:buClr>
                <a:srgbClr val="FFFFFF"/>
              </a:buClr>
              <a:buSzPts val="1400"/>
              <a:buNone/>
              <a:defRPr sz="1400">
                <a:solidFill>
                  <a:srgbClr val="FFFFFF"/>
                </a:solidFill>
              </a:defRPr>
            </a:lvl7pPr>
            <a:lvl8pPr lvl="7" algn="ctr" rtl="0">
              <a:lnSpc>
                <a:spcPct val="100000"/>
              </a:lnSpc>
              <a:spcBef>
                <a:spcPts val="0"/>
              </a:spcBef>
              <a:spcAft>
                <a:spcPts val="0"/>
              </a:spcAft>
              <a:buClr>
                <a:srgbClr val="FFFFFF"/>
              </a:buClr>
              <a:buSzPts val="1400"/>
              <a:buNone/>
              <a:defRPr sz="1400">
                <a:solidFill>
                  <a:srgbClr val="FFFFFF"/>
                </a:solidFill>
              </a:defRPr>
            </a:lvl8pPr>
            <a:lvl9pPr lvl="8" algn="ctr" rtl="0">
              <a:lnSpc>
                <a:spcPct val="100000"/>
              </a:lnSpc>
              <a:spcBef>
                <a:spcPts val="0"/>
              </a:spcBef>
              <a:spcAft>
                <a:spcPts val="0"/>
              </a:spcAft>
              <a:buClr>
                <a:srgbClr val="FFFFFF"/>
              </a:buClr>
              <a:buSzPts val="1400"/>
              <a:buNone/>
              <a:defRPr sz="1400">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13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White frame">
  <p:cSld name="BLANK_1_1">
    <p:bg>
      <p:bgPr>
        <a:solidFill>
          <a:srgbClr val="FFFFFF"/>
        </a:solidFill>
        <a:effectLst/>
      </p:bgPr>
    </p:bg>
    <p:spTree>
      <p:nvGrpSpPr>
        <p:cNvPr id="1" name="Shape 137"/>
        <p:cNvGrpSpPr/>
        <p:nvPr/>
      </p:nvGrpSpPr>
      <p:grpSpPr>
        <a:xfrm>
          <a:off x="0" y="0"/>
          <a:ext cx="0" cy="0"/>
          <a:chOff x="0" y="0"/>
          <a:chExt cx="0" cy="0"/>
        </a:xfrm>
      </p:grpSpPr>
      <p:sp>
        <p:nvSpPr>
          <p:cNvPr id="138" name="Google Shape;138;p19"/>
          <p:cNvSpPr/>
          <p:nvPr/>
        </p:nvSpPr>
        <p:spPr>
          <a:xfrm>
            <a:off x="406950" y="416250"/>
            <a:ext cx="8330100" cy="4311000"/>
          </a:xfrm>
          <a:prstGeom prst="rect">
            <a:avLst/>
          </a:prstGeom>
          <a:solidFill>
            <a:srgbClr val="81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Content" type="secHead">
  <p:cSld name="Main Content">
    <p:bg>
      <p:bgPr>
        <a:solidFill>
          <a:srgbClr val="FFFFFF"/>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4698275" y="189950"/>
            <a:ext cx="5311200" cy="1114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a:lvl1pPr>
            <a:lvl2pPr lvl="1" rtl="0">
              <a:spcBef>
                <a:spcPts val="0"/>
              </a:spcBef>
              <a:spcAft>
                <a:spcPts val="0"/>
              </a:spcAft>
              <a:buClr>
                <a:srgbClr val="FFFFFF"/>
              </a:buClr>
              <a:buSzPts val="4000"/>
              <a:buNone/>
              <a:defRPr sz="4000">
                <a:solidFill>
                  <a:srgbClr val="FFFFFF"/>
                </a:solidFill>
              </a:defRPr>
            </a:lvl2pPr>
            <a:lvl3pPr lvl="2" rtl="0">
              <a:spcBef>
                <a:spcPts val="0"/>
              </a:spcBef>
              <a:spcAft>
                <a:spcPts val="0"/>
              </a:spcAft>
              <a:buClr>
                <a:srgbClr val="FFFFFF"/>
              </a:buClr>
              <a:buSzPts val="4000"/>
              <a:buNone/>
              <a:defRPr sz="4000">
                <a:solidFill>
                  <a:srgbClr val="FFFFFF"/>
                </a:solidFill>
              </a:defRPr>
            </a:lvl3pPr>
            <a:lvl4pPr lvl="3" rtl="0">
              <a:spcBef>
                <a:spcPts val="0"/>
              </a:spcBef>
              <a:spcAft>
                <a:spcPts val="0"/>
              </a:spcAft>
              <a:buClr>
                <a:srgbClr val="FFFFFF"/>
              </a:buClr>
              <a:buSzPts val="4000"/>
              <a:buNone/>
              <a:defRPr sz="4000">
                <a:solidFill>
                  <a:srgbClr val="FFFFFF"/>
                </a:solidFill>
              </a:defRPr>
            </a:lvl4pPr>
            <a:lvl5pPr lvl="4" rtl="0">
              <a:spcBef>
                <a:spcPts val="0"/>
              </a:spcBef>
              <a:spcAft>
                <a:spcPts val="0"/>
              </a:spcAft>
              <a:buClr>
                <a:srgbClr val="FFFFFF"/>
              </a:buClr>
              <a:buSzPts val="4000"/>
              <a:buNone/>
              <a:defRPr sz="4000">
                <a:solidFill>
                  <a:srgbClr val="FFFFFF"/>
                </a:solidFill>
              </a:defRPr>
            </a:lvl5pPr>
            <a:lvl6pPr lvl="5" rtl="0">
              <a:spcBef>
                <a:spcPts val="0"/>
              </a:spcBef>
              <a:spcAft>
                <a:spcPts val="0"/>
              </a:spcAft>
              <a:buClr>
                <a:srgbClr val="FFFFFF"/>
              </a:buClr>
              <a:buSzPts val="4000"/>
              <a:buNone/>
              <a:defRPr sz="4000">
                <a:solidFill>
                  <a:srgbClr val="FFFFFF"/>
                </a:solidFill>
              </a:defRPr>
            </a:lvl6pPr>
            <a:lvl7pPr lvl="6" rtl="0">
              <a:spcBef>
                <a:spcPts val="0"/>
              </a:spcBef>
              <a:spcAft>
                <a:spcPts val="0"/>
              </a:spcAft>
              <a:buClr>
                <a:srgbClr val="FFFFFF"/>
              </a:buClr>
              <a:buSzPts val="4000"/>
              <a:buNone/>
              <a:defRPr sz="4000">
                <a:solidFill>
                  <a:srgbClr val="FFFFFF"/>
                </a:solidFill>
              </a:defRPr>
            </a:lvl7pPr>
            <a:lvl8pPr lvl="7" rtl="0">
              <a:spcBef>
                <a:spcPts val="0"/>
              </a:spcBef>
              <a:spcAft>
                <a:spcPts val="0"/>
              </a:spcAft>
              <a:buClr>
                <a:srgbClr val="FFFFFF"/>
              </a:buClr>
              <a:buSzPts val="4000"/>
              <a:buNone/>
              <a:defRPr sz="4000">
                <a:solidFill>
                  <a:srgbClr val="FFFFFF"/>
                </a:solidFill>
              </a:defRPr>
            </a:lvl8pPr>
            <a:lvl9pPr lvl="8" rtl="0">
              <a:spcBef>
                <a:spcPts val="0"/>
              </a:spcBef>
              <a:spcAft>
                <a:spcPts val="0"/>
              </a:spcAft>
              <a:buClr>
                <a:srgbClr val="FFFFFF"/>
              </a:buClr>
              <a:buSzPts val="4000"/>
              <a:buNone/>
              <a:defRPr sz="4000">
                <a:solidFill>
                  <a:srgbClr val="FFFFFF"/>
                </a:solidFill>
              </a:defRPr>
            </a:lvl9pPr>
          </a:lstStyle>
          <a:p>
            <a:endParaRPr/>
          </a:p>
        </p:txBody>
      </p:sp>
      <p:sp>
        <p:nvSpPr>
          <p:cNvPr id="14" name="Google Shape;14;p3"/>
          <p:cNvSpPr txBox="1">
            <a:spLocks noGrp="1"/>
          </p:cNvSpPr>
          <p:nvPr>
            <p:ph type="subTitle" idx="1"/>
          </p:nvPr>
        </p:nvSpPr>
        <p:spPr>
          <a:xfrm>
            <a:off x="4696224" y="1709442"/>
            <a:ext cx="33672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a:endParaRPr/>
          </a:p>
        </p:txBody>
      </p:sp>
      <p:sp>
        <p:nvSpPr>
          <p:cNvPr id="15" name="Google Shape;15;p3"/>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chemeClr val="lt2"/>
                </a:solidFill>
                <a:latin typeface="Arvo"/>
                <a:ea typeface="Arvo"/>
                <a:cs typeface="Arvo"/>
                <a:sym typeface="Arvo"/>
              </a:defRPr>
            </a:lvl1pPr>
            <a:lvl2pPr lvl="1" rtl="0">
              <a:buNone/>
              <a:defRPr sz="1200">
                <a:solidFill>
                  <a:schemeClr val="lt2"/>
                </a:solidFill>
                <a:latin typeface="Arvo"/>
                <a:ea typeface="Arvo"/>
                <a:cs typeface="Arvo"/>
                <a:sym typeface="Arvo"/>
              </a:defRPr>
            </a:lvl2pPr>
            <a:lvl3pPr lvl="2" rtl="0">
              <a:buNone/>
              <a:defRPr sz="1200">
                <a:solidFill>
                  <a:schemeClr val="lt2"/>
                </a:solidFill>
                <a:latin typeface="Arvo"/>
                <a:ea typeface="Arvo"/>
                <a:cs typeface="Arvo"/>
                <a:sym typeface="Arvo"/>
              </a:defRPr>
            </a:lvl3pPr>
            <a:lvl4pPr lvl="3" rtl="0">
              <a:buNone/>
              <a:defRPr sz="1200">
                <a:solidFill>
                  <a:schemeClr val="lt2"/>
                </a:solidFill>
                <a:latin typeface="Arvo"/>
                <a:ea typeface="Arvo"/>
                <a:cs typeface="Arvo"/>
                <a:sym typeface="Arvo"/>
              </a:defRPr>
            </a:lvl4pPr>
            <a:lvl5pPr lvl="4" rtl="0">
              <a:buNone/>
              <a:defRPr sz="1200">
                <a:solidFill>
                  <a:schemeClr val="lt2"/>
                </a:solidFill>
                <a:latin typeface="Arvo"/>
                <a:ea typeface="Arvo"/>
                <a:cs typeface="Arvo"/>
                <a:sym typeface="Arvo"/>
              </a:defRPr>
            </a:lvl5pPr>
            <a:lvl6pPr lvl="5" rtl="0">
              <a:buNone/>
              <a:defRPr sz="1200">
                <a:solidFill>
                  <a:schemeClr val="lt2"/>
                </a:solidFill>
                <a:latin typeface="Arvo"/>
                <a:ea typeface="Arvo"/>
                <a:cs typeface="Arvo"/>
                <a:sym typeface="Arvo"/>
              </a:defRPr>
            </a:lvl6pPr>
            <a:lvl7pPr lvl="6" rtl="0">
              <a:buNone/>
              <a:defRPr sz="1200">
                <a:solidFill>
                  <a:schemeClr val="lt2"/>
                </a:solidFill>
                <a:latin typeface="Arvo"/>
                <a:ea typeface="Arvo"/>
                <a:cs typeface="Arvo"/>
                <a:sym typeface="Arvo"/>
              </a:defRPr>
            </a:lvl7pPr>
            <a:lvl8pPr lvl="7" rtl="0">
              <a:buNone/>
              <a:defRPr sz="1200">
                <a:solidFill>
                  <a:schemeClr val="lt2"/>
                </a:solidFill>
                <a:latin typeface="Arvo"/>
                <a:ea typeface="Arvo"/>
                <a:cs typeface="Arvo"/>
                <a:sym typeface="Arvo"/>
              </a:defRPr>
            </a:lvl8pPr>
            <a:lvl9pPr lvl="8" rtl="0">
              <a:buNone/>
              <a:defRPr sz="1200">
                <a:solidFill>
                  <a:schemeClr val="lt2"/>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16" name="Google Shape;16;p3"/>
          <p:cNvSpPr/>
          <p:nvPr/>
        </p:nvSpPr>
        <p:spPr>
          <a:xfrm>
            <a:off x="4572000" y="429350"/>
            <a:ext cx="2772000" cy="635700"/>
          </a:xfrm>
          <a:prstGeom prst="rect">
            <a:avLst/>
          </a:prstGeom>
          <a:noFill/>
          <a:ln w="3810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7" name="Google Shape;17;p3"/>
          <p:cNvSpPr txBox="1">
            <a:spLocks noGrp="1"/>
          </p:cNvSpPr>
          <p:nvPr>
            <p:ph type="title" idx="2"/>
          </p:nvPr>
        </p:nvSpPr>
        <p:spPr>
          <a:xfrm>
            <a:off x="4696225" y="1198788"/>
            <a:ext cx="5311200" cy="682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Clr>
                <a:srgbClr val="FFFFFF"/>
              </a:buClr>
              <a:buSzPts val="1800"/>
              <a:buNone/>
              <a:defRPr sz="1800">
                <a:solidFill>
                  <a:srgbClr val="FFFFFF"/>
                </a:solidFill>
              </a:defRPr>
            </a:lvl2pPr>
            <a:lvl3pPr lvl="2" rtl="0">
              <a:lnSpc>
                <a:spcPct val="100000"/>
              </a:lnSpc>
              <a:spcBef>
                <a:spcPts val="0"/>
              </a:spcBef>
              <a:spcAft>
                <a:spcPts val="0"/>
              </a:spcAft>
              <a:buClr>
                <a:srgbClr val="FFFFFF"/>
              </a:buClr>
              <a:buSzPts val="1800"/>
              <a:buNone/>
              <a:defRPr sz="1800">
                <a:solidFill>
                  <a:srgbClr val="FFFFFF"/>
                </a:solidFill>
              </a:defRPr>
            </a:lvl3pPr>
            <a:lvl4pPr lvl="3" rtl="0">
              <a:lnSpc>
                <a:spcPct val="100000"/>
              </a:lnSpc>
              <a:spcBef>
                <a:spcPts val="0"/>
              </a:spcBef>
              <a:spcAft>
                <a:spcPts val="0"/>
              </a:spcAft>
              <a:buClr>
                <a:srgbClr val="FFFFFF"/>
              </a:buClr>
              <a:buSzPts val="1800"/>
              <a:buNone/>
              <a:defRPr sz="1800">
                <a:solidFill>
                  <a:srgbClr val="FFFFFF"/>
                </a:solidFill>
              </a:defRPr>
            </a:lvl4pPr>
            <a:lvl5pPr lvl="4" rtl="0">
              <a:lnSpc>
                <a:spcPct val="100000"/>
              </a:lnSpc>
              <a:spcBef>
                <a:spcPts val="0"/>
              </a:spcBef>
              <a:spcAft>
                <a:spcPts val="0"/>
              </a:spcAft>
              <a:buClr>
                <a:srgbClr val="FFFFFF"/>
              </a:buClr>
              <a:buSzPts val="1800"/>
              <a:buNone/>
              <a:defRPr sz="1800">
                <a:solidFill>
                  <a:srgbClr val="FFFFFF"/>
                </a:solidFill>
              </a:defRPr>
            </a:lvl5pPr>
            <a:lvl6pPr lvl="5" rtl="0">
              <a:lnSpc>
                <a:spcPct val="100000"/>
              </a:lnSpc>
              <a:spcBef>
                <a:spcPts val="0"/>
              </a:spcBef>
              <a:spcAft>
                <a:spcPts val="0"/>
              </a:spcAft>
              <a:buClr>
                <a:srgbClr val="FFFFFF"/>
              </a:buClr>
              <a:buSzPts val="1800"/>
              <a:buNone/>
              <a:defRPr sz="1800">
                <a:solidFill>
                  <a:srgbClr val="FFFFFF"/>
                </a:solidFill>
              </a:defRPr>
            </a:lvl6pPr>
            <a:lvl7pPr lvl="6" rtl="0">
              <a:lnSpc>
                <a:spcPct val="100000"/>
              </a:lnSpc>
              <a:spcBef>
                <a:spcPts val="0"/>
              </a:spcBef>
              <a:spcAft>
                <a:spcPts val="0"/>
              </a:spcAft>
              <a:buClr>
                <a:srgbClr val="FFFFFF"/>
              </a:buClr>
              <a:buSzPts val="1800"/>
              <a:buNone/>
              <a:defRPr sz="1800">
                <a:solidFill>
                  <a:srgbClr val="FFFFFF"/>
                </a:solidFill>
              </a:defRPr>
            </a:lvl7pPr>
            <a:lvl8pPr lvl="7" rtl="0">
              <a:lnSpc>
                <a:spcPct val="100000"/>
              </a:lnSpc>
              <a:spcBef>
                <a:spcPts val="0"/>
              </a:spcBef>
              <a:spcAft>
                <a:spcPts val="0"/>
              </a:spcAft>
              <a:buClr>
                <a:srgbClr val="FFFFFF"/>
              </a:buClr>
              <a:buSzPts val="1800"/>
              <a:buNone/>
              <a:defRPr sz="1800">
                <a:solidFill>
                  <a:srgbClr val="FFFFFF"/>
                </a:solidFill>
              </a:defRPr>
            </a:lvl8pPr>
            <a:lvl9pPr lvl="8" rtl="0">
              <a:lnSpc>
                <a:spcPct val="100000"/>
              </a:lnSpc>
              <a:spcBef>
                <a:spcPts val="0"/>
              </a:spcBef>
              <a:spcAft>
                <a:spcPts val="0"/>
              </a:spcAft>
              <a:buClr>
                <a:srgbClr val="FFFFFF"/>
              </a:buClr>
              <a:buSzPts val="1800"/>
              <a:buNone/>
              <a:defRPr sz="1800">
                <a:solidFill>
                  <a:srgbClr val="FFFFFF"/>
                </a:solidFill>
              </a:defRPr>
            </a:lvl9pPr>
          </a:lstStyle>
          <a:p>
            <a:endParaRPr/>
          </a:p>
        </p:txBody>
      </p:sp>
      <p:sp>
        <p:nvSpPr>
          <p:cNvPr id="18" name="Google Shape;18;p3"/>
          <p:cNvSpPr txBox="1">
            <a:spLocks noGrp="1"/>
          </p:cNvSpPr>
          <p:nvPr>
            <p:ph type="subTitle" idx="3"/>
          </p:nvPr>
        </p:nvSpPr>
        <p:spPr>
          <a:xfrm>
            <a:off x="4696224" y="2836672"/>
            <a:ext cx="33672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a:endParaRPr/>
          </a:p>
        </p:txBody>
      </p:sp>
      <p:sp>
        <p:nvSpPr>
          <p:cNvPr id="19" name="Google Shape;19;p3"/>
          <p:cNvSpPr txBox="1">
            <a:spLocks noGrp="1"/>
          </p:cNvSpPr>
          <p:nvPr>
            <p:ph type="title" idx="4"/>
          </p:nvPr>
        </p:nvSpPr>
        <p:spPr>
          <a:xfrm>
            <a:off x="4696225" y="2326013"/>
            <a:ext cx="5311200" cy="682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Clr>
                <a:srgbClr val="FFFFFF"/>
              </a:buClr>
              <a:buSzPts val="1800"/>
              <a:buNone/>
              <a:defRPr sz="1800">
                <a:solidFill>
                  <a:srgbClr val="FFFFFF"/>
                </a:solidFill>
              </a:defRPr>
            </a:lvl2pPr>
            <a:lvl3pPr lvl="2" rtl="0">
              <a:lnSpc>
                <a:spcPct val="100000"/>
              </a:lnSpc>
              <a:spcBef>
                <a:spcPts val="0"/>
              </a:spcBef>
              <a:spcAft>
                <a:spcPts val="0"/>
              </a:spcAft>
              <a:buClr>
                <a:srgbClr val="FFFFFF"/>
              </a:buClr>
              <a:buSzPts val="1800"/>
              <a:buNone/>
              <a:defRPr sz="1800">
                <a:solidFill>
                  <a:srgbClr val="FFFFFF"/>
                </a:solidFill>
              </a:defRPr>
            </a:lvl3pPr>
            <a:lvl4pPr lvl="3" rtl="0">
              <a:lnSpc>
                <a:spcPct val="100000"/>
              </a:lnSpc>
              <a:spcBef>
                <a:spcPts val="0"/>
              </a:spcBef>
              <a:spcAft>
                <a:spcPts val="0"/>
              </a:spcAft>
              <a:buClr>
                <a:srgbClr val="FFFFFF"/>
              </a:buClr>
              <a:buSzPts val="1800"/>
              <a:buNone/>
              <a:defRPr sz="1800">
                <a:solidFill>
                  <a:srgbClr val="FFFFFF"/>
                </a:solidFill>
              </a:defRPr>
            </a:lvl4pPr>
            <a:lvl5pPr lvl="4" rtl="0">
              <a:lnSpc>
                <a:spcPct val="100000"/>
              </a:lnSpc>
              <a:spcBef>
                <a:spcPts val="0"/>
              </a:spcBef>
              <a:spcAft>
                <a:spcPts val="0"/>
              </a:spcAft>
              <a:buClr>
                <a:srgbClr val="FFFFFF"/>
              </a:buClr>
              <a:buSzPts val="1800"/>
              <a:buNone/>
              <a:defRPr sz="1800">
                <a:solidFill>
                  <a:srgbClr val="FFFFFF"/>
                </a:solidFill>
              </a:defRPr>
            </a:lvl5pPr>
            <a:lvl6pPr lvl="5" rtl="0">
              <a:lnSpc>
                <a:spcPct val="100000"/>
              </a:lnSpc>
              <a:spcBef>
                <a:spcPts val="0"/>
              </a:spcBef>
              <a:spcAft>
                <a:spcPts val="0"/>
              </a:spcAft>
              <a:buClr>
                <a:srgbClr val="FFFFFF"/>
              </a:buClr>
              <a:buSzPts val="1800"/>
              <a:buNone/>
              <a:defRPr sz="1800">
                <a:solidFill>
                  <a:srgbClr val="FFFFFF"/>
                </a:solidFill>
              </a:defRPr>
            </a:lvl6pPr>
            <a:lvl7pPr lvl="6" rtl="0">
              <a:lnSpc>
                <a:spcPct val="100000"/>
              </a:lnSpc>
              <a:spcBef>
                <a:spcPts val="0"/>
              </a:spcBef>
              <a:spcAft>
                <a:spcPts val="0"/>
              </a:spcAft>
              <a:buClr>
                <a:srgbClr val="FFFFFF"/>
              </a:buClr>
              <a:buSzPts val="1800"/>
              <a:buNone/>
              <a:defRPr sz="1800">
                <a:solidFill>
                  <a:srgbClr val="FFFFFF"/>
                </a:solidFill>
              </a:defRPr>
            </a:lvl7pPr>
            <a:lvl8pPr lvl="7" rtl="0">
              <a:lnSpc>
                <a:spcPct val="100000"/>
              </a:lnSpc>
              <a:spcBef>
                <a:spcPts val="0"/>
              </a:spcBef>
              <a:spcAft>
                <a:spcPts val="0"/>
              </a:spcAft>
              <a:buClr>
                <a:srgbClr val="FFFFFF"/>
              </a:buClr>
              <a:buSzPts val="1800"/>
              <a:buNone/>
              <a:defRPr sz="1800">
                <a:solidFill>
                  <a:srgbClr val="FFFFFF"/>
                </a:solidFill>
              </a:defRPr>
            </a:lvl8pPr>
            <a:lvl9pPr lvl="8" rtl="0">
              <a:lnSpc>
                <a:spcPct val="100000"/>
              </a:lnSpc>
              <a:spcBef>
                <a:spcPts val="0"/>
              </a:spcBef>
              <a:spcAft>
                <a:spcPts val="0"/>
              </a:spcAft>
              <a:buClr>
                <a:srgbClr val="FFFFFF"/>
              </a:buClr>
              <a:buSzPts val="1800"/>
              <a:buNone/>
              <a:defRPr sz="1800">
                <a:solidFill>
                  <a:srgbClr val="FFFFFF"/>
                </a:solidFill>
              </a:defRPr>
            </a:lvl9pPr>
          </a:lstStyle>
          <a:p>
            <a:endParaRPr/>
          </a:p>
        </p:txBody>
      </p:sp>
      <p:sp>
        <p:nvSpPr>
          <p:cNvPr id="20" name="Google Shape;20;p3"/>
          <p:cNvSpPr txBox="1">
            <a:spLocks noGrp="1"/>
          </p:cNvSpPr>
          <p:nvPr>
            <p:ph type="subTitle" idx="5"/>
          </p:nvPr>
        </p:nvSpPr>
        <p:spPr>
          <a:xfrm>
            <a:off x="4696224" y="3967490"/>
            <a:ext cx="33672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a:endParaRPr/>
          </a:p>
        </p:txBody>
      </p:sp>
      <p:sp>
        <p:nvSpPr>
          <p:cNvPr id="21" name="Google Shape;21;p3"/>
          <p:cNvSpPr txBox="1">
            <a:spLocks noGrp="1"/>
          </p:cNvSpPr>
          <p:nvPr>
            <p:ph type="title" idx="6"/>
          </p:nvPr>
        </p:nvSpPr>
        <p:spPr>
          <a:xfrm>
            <a:off x="4696225" y="3453254"/>
            <a:ext cx="5311200" cy="682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Clr>
                <a:srgbClr val="FFFFFF"/>
              </a:buClr>
              <a:buSzPts val="1800"/>
              <a:buNone/>
              <a:defRPr sz="1800">
                <a:solidFill>
                  <a:srgbClr val="FFFFFF"/>
                </a:solidFill>
              </a:defRPr>
            </a:lvl2pPr>
            <a:lvl3pPr lvl="2" rtl="0">
              <a:lnSpc>
                <a:spcPct val="100000"/>
              </a:lnSpc>
              <a:spcBef>
                <a:spcPts val="0"/>
              </a:spcBef>
              <a:spcAft>
                <a:spcPts val="0"/>
              </a:spcAft>
              <a:buClr>
                <a:srgbClr val="FFFFFF"/>
              </a:buClr>
              <a:buSzPts val="1800"/>
              <a:buNone/>
              <a:defRPr sz="1800">
                <a:solidFill>
                  <a:srgbClr val="FFFFFF"/>
                </a:solidFill>
              </a:defRPr>
            </a:lvl3pPr>
            <a:lvl4pPr lvl="3" rtl="0">
              <a:lnSpc>
                <a:spcPct val="100000"/>
              </a:lnSpc>
              <a:spcBef>
                <a:spcPts val="0"/>
              </a:spcBef>
              <a:spcAft>
                <a:spcPts val="0"/>
              </a:spcAft>
              <a:buClr>
                <a:srgbClr val="FFFFFF"/>
              </a:buClr>
              <a:buSzPts val="1800"/>
              <a:buNone/>
              <a:defRPr sz="1800">
                <a:solidFill>
                  <a:srgbClr val="FFFFFF"/>
                </a:solidFill>
              </a:defRPr>
            </a:lvl4pPr>
            <a:lvl5pPr lvl="4" rtl="0">
              <a:lnSpc>
                <a:spcPct val="100000"/>
              </a:lnSpc>
              <a:spcBef>
                <a:spcPts val="0"/>
              </a:spcBef>
              <a:spcAft>
                <a:spcPts val="0"/>
              </a:spcAft>
              <a:buClr>
                <a:srgbClr val="FFFFFF"/>
              </a:buClr>
              <a:buSzPts val="1800"/>
              <a:buNone/>
              <a:defRPr sz="1800">
                <a:solidFill>
                  <a:srgbClr val="FFFFFF"/>
                </a:solidFill>
              </a:defRPr>
            </a:lvl5pPr>
            <a:lvl6pPr lvl="5" rtl="0">
              <a:lnSpc>
                <a:spcPct val="100000"/>
              </a:lnSpc>
              <a:spcBef>
                <a:spcPts val="0"/>
              </a:spcBef>
              <a:spcAft>
                <a:spcPts val="0"/>
              </a:spcAft>
              <a:buClr>
                <a:srgbClr val="FFFFFF"/>
              </a:buClr>
              <a:buSzPts val="1800"/>
              <a:buNone/>
              <a:defRPr sz="1800">
                <a:solidFill>
                  <a:srgbClr val="FFFFFF"/>
                </a:solidFill>
              </a:defRPr>
            </a:lvl6pPr>
            <a:lvl7pPr lvl="6" rtl="0">
              <a:lnSpc>
                <a:spcPct val="100000"/>
              </a:lnSpc>
              <a:spcBef>
                <a:spcPts val="0"/>
              </a:spcBef>
              <a:spcAft>
                <a:spcPts val="0"/>
              </a:spcAft>
              <a:buClr>
                <a:srgbClr val="FFFFFF"/>
              </a:buClr>
              <a:buSzPts val="1800"/>
              <a:buNone/>
              <a:defRPr sz="1800">
                <a:solidFill>
                  <a:srgbClr val="FFFFFF"/>
                </a:solidFill>
              </a:defRPr>
            </a:lvl7pPr>
            <a:lvl8pPr lvl="7" rtl="0">
              <a:lnSpc>
                <a:spcPct val="100000"/>
              </a:lnSpc>
              <a:spcBef>
                <a:spcPts val="0"/>
              </a:spcBef>
              <a:spcAft>
                <a:spcPts val="0"/>
              </a:spcAft>
              <a:buClr>
                <a:srgbClr val="FFFFFF"/>
              </a:buClr>
              <a:buSzPts val="1800"/>
              <a:buNone/>
              <a:defRPr sz="1800">
                <a:solidFill>
                  <a:srgbClr val="FFFFFF"/>
                </a:solidFill>
              </a:defRPr>
            </a:lvl8pPr>
            <a:lvl9pPr lvl="8" rtl="0">
              <a:lnSpc>
                <a:spcPct val="100000"/>
              </a:lnSpc>
              <a:spcBef>
                <a:spcPts val="0"/>
              </a:spcBef>
              <a:spcAft>
                <a:spcPts val="0"/>
              </a:spcAft>
              <a:buClr>
                <a:srgbClr val="FFFFFF"/>
              </a:buClr>
              <a:buSzPts val="1800"/>
              <a:buNone/>
              <a:defRPr sz="1800">
                <a:solidFill>
                  <a:srgbClr val="FFFFFF"/>
                </a:solidFill>
              </a:defRPr>
            </a:lvl9pPr>
          </a:lstStyle>
          <a:p>
            <a:endParaRPr/>
          </a:p>
        </p:txBody>
      </p:sp>
      <p:sp>
        <p:nvSpPr>
          <p:cNvPr id="22" name="Google Shape;22;p3"/>
          <p:cNvSpPr/>
          <p:nvPr/>
        </p:nvSpPr>
        <p:spPr>
          <a:xfrm>
            <a:off x="0" y="0"/>
            <a:ext cx="2855700" cy="5143500"/>
          </a:xfrm>
          <a:prstGeom prst="rect">
            <a:avLst/>
          </a:prstGeom>
          <a:solidFill>
            <a:srgbClr val="81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3582225" y="1426175"/>
            <a:ext cx="838800" cy="819900"/>
          </a:xfrm>
          <a:prstGeom prst="rect">
            <a:avLst/>
          </a:prstGeom>
          <a:solidFill>
            <a:srgbClr val="81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3582225" y="2553400"/>
            <a:ext cx="838800" cy="819900"/>
          </a:xfrm>
          <a:prstGeom prst="rect">
            <a:avLst/>
          </a:prstGeom>
          <a:solidFill>
            <a:srgbClr val="81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3582225" y="3680625"/>
            <a:ext cx="838800" cy="819900"/>
          </a:xfrm>
          <a:prstGeom prst="rect">
            <a:avLst/>
          </a:prstGeom>
          <a:solidFill>
            <a:srgbClr val="81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txBox="1">
            <a:spLocks noGrp="1"/>
          </p:cNvSpPr>
          <p:nvPr>
            <p:ph type="title" idx="7" hasCustomPrompt="1"/>
          </p:nvPr>
        </p:nvSpPr>
        <p:spPr>
          <a:xfrm>
            <a:off x="3372225" y="1518275"/>
            <a:ext cx="1258800" cy="63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b="1"/>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r>
              <a:t>xx%</a:t>
            </a:r>
          </a:p>
        </p:txBody>
      </p:sp>
      <p:sp>
        <p:nvSpPr>
          <p:cNvPr id="27" name="Google Shape;27;p3"/>
          <p:cNvSpPr txBox="1">
            <a:spLocks noGrp="1"/>
          </p:cNvSpPr>
          <p:nvPr>
            <p:ph type="title" idx="8" hasCustomPrompt="1"/>
          </p:nvPr>
        </p:nvSpPr>
        <p:spPr>
          <a:xfrm>
            <a:off x="3372225" y="2645500"/>
            <a:ext cx="1258800" cy="63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b="1"/>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r>
              <a:t>xx%</a:t>
            </a:r>
          </a:p>
        </p:txBody>
      </p:sp>
      <p:sp>
        <p:nvSpPr>
          <p:cNvPr id="28" name="Google Shape;28;p3"/>
          <p:cNvSpPr txBox="1">
            <a:spLocks noGrp="1"/>
          </p:cNvSpPr>
          <p:nvPr>
            <p:ph type="title" idx="9" hasCustomPrompt="1"/>
          </p:nvPr>
        </p:nvSpPr>
        <p:spPr>
          <a:xfrm>
            <a:off x="3372225" y="3772725"/>
            <a:ext cx="1258800" cy="63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b="1"/>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r>
              <a:t>xx%</a:t>
            </a:r>
          </a:p>
        </p:txBody>
      </p:sp>
    </p:spTree>
    <p:extLst>
      <p:ext uri="{BB962C8B-B14F-4D97-AF65-F5344CB8AC3E}">
        <p14:creationId xmlns:p14="http://schemas.microsoft.com/office/powerpoint/2010/main" val="22346779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Ubuntu"/>
              <a:buNone/>
              <a:defRPr sz="2400" b="1">
                <a:solidFill>
                  <a:schemeClr val="dk1"/>
                </a:solidFill>
                <a:latin typeface="Ubuntu"/>
                <a:ea typeface="Ubuntu"/>
                <a:cs typeface="Ubuntu"/>
                <a:sym typeface="Ubuntu"/>
              </a:defRPr>
            </a:lvl1pPr>
            <a:lvl2pPr lvl="1"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2pPr>
            <a:lvl3pPr lvl="2"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3pPr>
            <a:lvl4pPr lvl="3"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4pPr>
            <a:lvl5pPr lvl="4"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5pPr>
            <a:lvl6pPr lvl="5"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6pPr>
            <a:lvl7pPr lvl="6"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7pPr>
            <a:lvl8pPr lvl="7"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8pPr>
            <a:lvl9pPr lvl="8"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9pPr>
          </a:lstStyle>
          <a:p>
            <a:endParaRPr/>
          </a:p>
        </p:txBody>
      </p:sp>
      <p:sp>
        <p:nvSpPr>
          <p:cNvPr id="7" name="Google Shape;7;p1"/>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2"/>
              </a:buClr>
              <a:buSzPts val="1400"/>
              <a:buFont typeface="Ubuntu Light"/>
              <a:buChar char="●"/>
              <a:defRPr>
                <a:solidFill>
                  <a:schemeClr val="lt2"/>
                </a:solidFill>
                <a:latin typeface="Ubuntu Light"/>
                <a:ea typeface="Ubuntu Light"/>
                <a:cs typeface="Ubuntu Light"/>
                <a:sym typeface="Ubuntu Light"/>
              </a:defRPr>
            </a:lvl1pPr>
            <a:lvl2pPr marL="914400" lvl="1" indent="-317500" rtl="0">
              <a:lnSpc>
                <a:spcPct val="100000"/>
              </a:lnSpc>
              <a:spcBef>
                <a:spcPts val="0"/>
              </a:spcBef>
              <a:spcAft>
                <a:spcPts val="0"/>
              </a:spcAft>
              <a:buClr>
                <a:schemeClr val="lt2"/>
              </a:buClr>
              <a:buSzPts val="1400"/>
              <a:buFont typeface="Ubuntu Light"/>
              <a:buChar char="○"/>
              <a:defRPr>
                <a:solidFill>
                  <a:schemeClr val="lt2"/>
                </a:solidFill>
                <a:latin typeface="Ubuntu Light"/>
                <a:ea typeface="Ubuntu Light"/>
                <a:cs typeface="Ubuntu Light"/>
                <a:sym typeface="Ubuntu Light"/>
              </a:defRPr>
            </a:lvl2pPr>
            <a:lvl3pPr marL="1371600" lvl="2" indent="-311150" rtl="0">
              <a:lnSpc>
                <a:spcPct val="100000"/>
              </a:lnSpc>
              <a:spcBef>
                <a:spcPts val="0"/>
              </a:spcBef>
              <a:spcAft>
                <a:spcPts val="0"/>
              </a:spcAft>
              <a:buClr>
                <a:schemeClr val="lt2"/>
              </a:buClr>
              <a:buSzPts val="1300"/>
              <a:buFont typeface="Ubuntu Light"/>
              <a:buChar char="■"/>
              <a:defRPr sz="1300">
                <a:solidFill>
                  <a:schemeClr val="lt2"/>
                </a:solidFill>
                <a:latin typeface="Ubuntu Light"/>
                <a:ea typeface="Ubuntu Light"/>
                <a:cs typeface="Ubuntu Light"/>
                <a:sym typeface="Ubuntu Light"/>
              </a:defRPr>
            </a:lvl3pPr>
            <a:lvl4pPr marL="1828800" lvl="3" indent="-311150" rtl="0">
              <a:lnSpc>
                <a:spcPct val="100000"/>
              </a:lnSpc>
              <a:spcBef>
                <a:spcPts val="0"/>
              </a:spcBef>
              <a:spcAft>
                <a:spcPts val="0"/>
              </a:spcAft>
              <a:buClr>
                <a:schemeClr val="lt2"/>
              </a:buClr>
              <a:buSzPts val="1300"/>
              <a:buFont typeface="Ubuntu Light"/>
              <a:buChar char="●"/>
              <a:defRPr sz="1300">
                <a:solidFill>
                  <a:schemeClr val="lt2"/>
                </a:solidFill>
                <a:latin typeface="Ubuntu Light"/>
                <a:ea typeface="Ubuntu Light"/>
                <a:cs typeface="Ubuntu Light"/>
                <a:sym typeface="Ubuntu Light"/>
              </a:defRPr>
            </a:lvl4pPr>
            <a:lvl5pPr marL="2286000" lvl="4" indent="-304800" rtl="0">
              <a:lnSpc>
                <a:spcPct val="100000"/>
              </a:lnSpc>
              <a:spcBef>
                <a:spcPts val="0"/>
              </a:spcBef>
              <a:spcAft>
                <a:spcPts val="0"/>
              </a:spcAft>
              <a:buClr>
                <a:schemeClr val="lt2"/>
              </a:buClr>
              <a:buSzPts val="1200"/>
              <a:buFont typeface="Ubuntu Light"/>
              <a:buChar char="○"/>
              <a:defRPr sz="1200">
                <a:solidFill>
                  <a:schemeClr val="lt2"/>
                </a:solidFill>
                <a:latin typeface="Ubuntu Light"/>
                <a:ea typeface="Ubuntu Light"/>
                <a:cs typeface="Ubuntu Light"/>
                <a:sym typeface="Ubuntu Light"/>
              </a:defRPr>
            </a:lvl5pPr>
            <a:lvl6pPr marL="2743200" lvl="5" indent="-304800" rtl="0">
              <a:lnSpc>
                <a:spcPct val="100000"/>
              </a:lnSpc>
              <a:spcBef>
                <a:spcPts val="0"/>
              </a:spcBef>
              <a:spcAft>
                <a:spcPts val="0"/>
              </a:spcAft>
              <a:buClr>
                <a:schemeClr val="lt2"/>
              </a:buClr>
              <a:buSzPts val="1200"/>
              <a:buFont typeface="Ubuntu Light"/>
              <a:buChar char="■"/>
              <a:defRPr sz="1200">
                <a:solidFill>
                  <a:schemeClr val="lt2"/>
                </a:solidFill>
                <a:latin typeface="Ubuntu Light"/>
                <a:ea typeface="Ubuntu Light"/>
                <a:cs typeface="Ubuntu Light"/>
                <a:sym typeface="Ubuntu Light"/>
              </a:defRPr>
            </a:lvl6pPr>
            <a:lvl7pPr marL="3200400" lvl="6" indent="-298450" rtl="0">
              <a:lnSpc>
                <a:spcPct val="100000"/>
              </a:lnSpc>
              <a:spcBef>
                <a:spcPts val="0"/>
              </a:spcBef>
              <a:spcAft>
                <a:spcPts val="0"/>
              </a:spcAft>
              <a:buClr>
                <a:schemeClr val="lt2"/>
              </a:buClr>
              <a:buSzPts val="1100"/>
              <a:buFont typeface="Ubuntu Light"/>
              <a:buChar char="●"/>
              <a:defRPr sz="1100">
                <a:solidFill>
                  <a:schemeClr val="lt2"/>
                </a:solidFill>
                <a:latin typeface="Ubuntu Light"/>
                <a:ea typeface="Ubuntu Light"/>
                <a:cs typeface="Ubuntu Light"/>
                <a:sym typeface="Ubuntu Light"/>
              </a:defRPr>
            </a:lvl7pPr>
            <a:lvl8pPr marL="3657600" lvl="7" indent="-298450" rtl="0">
              <a:lnSpc>
                <a:spcPct val="100000"/>
              </a:lnSpc>
              <a:spcBef>
                <a:spcPts val="0"/>
              </a:spcBef>
              <a:spcAft>
                <a:spcPts val="0"/>
              </a:spcAft>
              <a:buClr>
                <a:schemeClr val="lt2"/>
              </a:buClr>
              <a:buSzPts val="1100"/>
              <a:buFont typeface="Ubuntu Light"/>
              <a:buChar char="○"/>
              <a:defRPr sz="1100">
                <a:solidFill>
                  <a:schemeClr val="lt2"/>
                </a:solidFill>
                <a:latin typeface="Ubuntu Light"/>
                <a:ea typeface="Ubuntu Light"/>
                <a:cs typeface="Ubuntu Light"/>
                <a:sym typeface="Ubuntu Light"/>
              </a:defRPr>
            </a:lvl8pPr>
            <a:lvl9pPr marL="4114800" lvl="8" indent="-292100" rtl="0">
              <a:lnSpc>
                <a:spcPct val="100000"/>
              </a:lnSpc>
              <a:spcBef>
                <a:spcPts val="0"/>
              </a:spcBef>
              <a:spcAft>
                <a:spcPts val="0"/>
              </a:spcAft>
              <a:buClr>
                <a:schemeClr val="lt2"/>
              </a:buClr>
              <a:buSzPts val="1000"/>
              <a:buFont typeface="Ubuntu Light"/>
              <a:buChar char="■"/>
              <a:defRPr sz="1000">
                <a:solidFill>
                  <a:schemeClr val="lt2"/>
                </a:solidFill>
                <a:latin typeface="Ubuntu Light"/>
                <a:ea typeface="Ubuntu Light"/>
                <a:cs typeface="Ubuntu Light"/>
                <a:sym typeface="Ubuntu Light"/>
              </a:defRPr>
            </a:lvl9pPr>
          </a:lstStyle>
          <a:p>
            <a:endParaRPr/>
          </a:p>
        </p:txBody>
      </p:sp>
      <p:sp>
        <p:nvSpPr>
          <p:cNvPr id="8" name="Google Shape;8;p1"/>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200">
                <a:solidFill>
                  <a:schemeClr val="dk2"/>
                </a:solidFill>
                <a:latin typeface="Arvo"/>
                <a:ea typeface="Arvo"/>
                <a:cs typeface="Arvo"/>
                <a:sym typeface="Arvo"/>
              </a:defRPr>
            </a:lvl1pPr>
            <a:lvl2pPr lvl="1" rtl="0">
              <a:buNone/>
              <a:defRPr sz="1200">
                <a:solidFill>
                  <a:schemeClr val="dk2"/>
                </a:solidFill>
                <a:latin typeface="Arvo"/>
                <a:ea typeface="Arvo"/>
                <a:cs typeface="Arvo"/>
                <a:sym typeface="Arvo"/>
              </a:defRPr>
            </a:lvl2pPr>
            <a:lvl3pPr lvl="2" rtl="0">
              <a:buNone/>
              <a:defRPr sz="1200">
                <a:solidFill>
                  <a:schemeClr val="dk2"/>
                </a:solidFill>
                <a:latin typeface="Arvo"/>
                <a:ea typeface="Arvo"/>
                <a:cs typeface="Arvo"/>
                <a:sym typeface="Arvo"/>
              </a:defRPr>
            </a:lvl3pPr>
            <a:lvl4pPr lvl="3" rtl="0">
              <a:buNone/>
              <a:defRPr sz="1200">
                <a:solidFill>
                  <a:schemeClr val="dk2"/>
                </a:solidFill>
                <a:latin typeface="Arvo"/>
                <a:ea typeface="Arvo"/>
                <a:cs typeface="Arvo"/>
                <a:sym typeface="Arvo"/>
              </a:defRPr>
            </a:lvl4pPr>
            <a:lvl5pPr lvl="4" rtl="0">
              <a:buNone/>
              <a:defRPr sz="1200">
                <a:solidFill>
                  <a:schemeClr val="dk2"/>
                </a:solidFill>
                <a:latin typeface="Arvo"/>
                <a:ea typeface="Arvo"/>
                <a:cs typeface="Arvo"/>
                <a:sym typeface="Arvo"/>
              </a:defRPr>
            </a:lvl5pPr>
            <a:lvl6pPr lvl="5" rtl="0">
              <a:buNone/>
              <a:defRPr sz="1200">
                <a:solidFill>
                  <a:schemeClr val="dk2"/>
                </a:solidFill>
                <a:latin typeface="Arvo"/>
                <a:ea typeface="Arvo"/>
                <a:cs typeface="Arvo"/>
                <a:sym typeface="Arvo"/>
              </a:defRPr>
            </a:lvl6pPr>
            <a:lvl7pPr lvl="6" rtl="0">
              <a:buNone/>
              <a:defRPr sz="1200">
                <a:solidFill>
                  <a:schemeClr val="dk2"/>
                </a:solidFill>
                <a:latin typeface="Arvo"/>
                <a:ea typeface="Arvo"/>
                <a:cs typeface="Arvo"/>
                <a:sym typeface="Arvo"/>
              </a:defRPr>
            </a:lvl7pPr>
            <a:lvl8pPr lvl="7" rtl="0">
              <a:buNone/>
              <a:defRPr sz="1200">
                <a:solidFill>
                  <a:schemeClr val="dk2"/>
                </a:solidFill>
                <a:latin typeface="Arvo"/>
                <a:ea typeface="Arvo"/>
                <a:cs typeface="Arvo"/>
                <a:sym typeface="Arvo"/>
              </a:defRPr>
            </a:lvl8pPr>
            <a:lvl9pPr lvl="8" rtl="0">
              <a:buNone/>
              <a:defRPr sz="1200">
                <a:solidFill>
                  <a:schemeClr val="dk2"/>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62" r:id="rId3"/>
    <p:sldLayoutId id="2147483664" r:id="rId4"/>
    <p:sldLayoutId id="2147483665" r:id="rId5"/>
    <p:sldLayoutId id="214748367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youtube.com/watch?v=gHPL_2IsZlI&amp;pbjreload=10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2"/>
          <p:cNvSpPr txBox="1">
            <a:spLocks noGrp="1"/>
          </p:cNvSpPr>
          <p:nvPr>
            <p:ph type="ctrTitle"/>
          </p:nvPr>
        </p:nvSpPr>
        <p:spPr>
          <a:xfrm>
            <a:off x="1610650" y="1856275"/>
            <a:ext cx="6157800" cy="875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US" dirty="0" smtClean="0"/>
              <a:t>I</a:t>
            </a:r>
            <a:r>
              <a:rPr lang="es" dirty="0" smtClean="0"/>
              <a:t>onic framework</a:t>
            </a:r>
            <a:endParaRPr i="1" dirty="0">
              <a:solidFill>
                <a:srgbClr val="434343"/>
              </a:solidFill>
            </a:endParaRPr>
          </a:p>
        </p:txBody>
      </p:sp>
      <p:sp>
        <p:nvSpPr>
          <p:cNvPr id="194" name="Google Shape;194;p32"/>
          <p:cNvSpPr txBox="1"/>
          <p:nvPr/>
        </p:nvSpPr>
        <p:spPr>
          <a:xfrm>
            <a:off x="1610650" y="1220000"/>
            <a:ext cx="4004400" cy="658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s" sz="1800" dirty="0" smtClean="0">
                <a:solidFill>
                  <a:srgbClr val="434343"/>
                </a:solidFill>
                <a:latin typeface="Ubuntu Light"/>
                <a:ea typeface="Ubuntu Light"/>
                <a:cs typeface="Ubuntu Light"/>
                <a:sym typeface="Ubuntu Light"/>
              </a:rPr>
              <a:t>Golnaz Mesbahi</a:t>
            </a:r>
            <a:endParaRPr sz="1800" dirty="0">
              <a:solidFill>
                <a:srgbClr val="434343"/>
              </a:solidFill>
              <a:latin typeface="Ubuntu Light"/>
              <a:ea typeface="Ubuntu Light"/>
              <a:cs typeface="Ubuntu Light"/>
              <a:sym typeface="Ubuntu Ligh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9650" y="2857153"/>
            <a:ext cx="1828800" cy="18288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Ionic framework </a:t>
            </a:r>
            <a:r>
              <a:rPr lang="en-US" dirty="0" smtClean="0">
                <a:solidFill>
                  <a:srgbClr val="FF0000"/>
                </a:solidFill>
              </a:rPr>
              <a:t>limitations</a:t>
            </a:r>
            <a:endParaRPr lang="en-US" dirty="0">
              <a:solidFill>
                <a:srgbClr val="FF0000"/>
              </a:solidFill>
            </a:endParaRPr>
          </a:p>
        </p:txBody>
      </p:sp>
      <p:sp>
        <p:nvSpPr>
          <p:cNvPr id="3" name="Text Placeholder 2"/>
          <p:cNvSpPr>
            <a:spLocks noGrp="1"/>
          </p:cNvSpPr>
          <p:nvPr>
            <p:ph type="body" idx="1"/>
          </p:nvPr>
        </p:nvSpPr>
        <p:spPr>
          <a:xfrm>
            <a:off x="364435" y="1431235"/>
            <a:ext cx="8256104" cy="2975690"/>
          </a:xfrm>
        </p:spPr>
        <p:txBody>
          <a:bodyPr/>
          <a:lstStyle/>
          <a:p>
            <a:pPr algn="l"/>
            <a:r>
              <a:rPr lang="en-US" dirty="0">
                <a:solidFill>
                  <a:srgbClr val="0070C0"/>
                </a:solidFill>
              </a:rPr>
              <a:t>Testing</a:t>
            </a:r>
            <a:r>
              <a:rPr lang="en-US" dirty="0"/>
              <a:t> can be tricky since the </a:t>
            </a:r>
            <a:r>
              <a:rPr lang="en-US" dirty="0">
                <a:solidFill>
                  <a:srgbClr val="0070C0"/>
                </a:solidFill>
              </a:rPr>
              <a:t>browser</a:t>
            </a:r>
            <a:r>
              <a:rPr lang="en-US" dirty="0"/>
              <a:t> does not always give you the right information about the </a:t>
            </a:r>
            <a:r>
              <a:rPr lang="en-US" dirty="0">
                <a:solidFill>
                  <a:srgbClr val="0070C0"/>
                </a:solidFill>
              </a:rPr>
              <a:t>phone environment</a:t>
            </a:r>
            <a:r>
              <a:rPr lang="en-US" dirty="0"/>
              <a:t>. There are so many different devices as well as platforms and you usually need to cover most of them.</a:t>
            </a:r>
          </a:p>
          <a:p>
            <a:pPr algn="l"/>
            <a:r>
              <a:rPr lang="en-US" dirty="0"/>
              <a:t>It can be hard to </a:t>
            </a:r>
            <a:r>
              <a:rPr lang="en-US" dirty="0">
                <a:solidFill>
                  <a:srgbClr val="0070C0"/>
                </a:solidFill>
              </a:rPr>
              <a:t>combine different native functionalities</a:t>
            </a:r>
            <a:r>
              <a:rPr lang="en-US" dirty="0"/>
              <a:t>. There will be many instances where you would run into plugin compatibility issues, which leads to build errors that are hard to debug.</a:t>
            </a:r>
          </a:p>
          <a:p>
            <a:pPr algn="l"/>
            <a:r>
              <a:rPr lang="en-US" dirty="0"/>
              <a:t>Hybrid apps tend to be </a:t>
            </a:r>
            <a:r>
              <a:rPr lang="en-US" dirty="0">
                <a:solidFill>
                  <a:srgbClr val="0070C0"/>
                </a:solidFill>
              </a:rPr>
              <a:t>slower</a:t>
            </a:r>
            <a:r>
              <a:rPr lang="en-US" dirty="0"/>
              <a:t> than the native ones. However, since the mobile technologies are improving fast this will not be an issue in the </a:t>
            </a:r>
            <a:r>
              <a:rPr lang="en-US" dirty="0">
                <a:solidFill>
                  <a:srgbClr val="0070C0"/>
                </a:solidFill>
              </a:rPr>
              <a:t>future</a:t>
            </a:r>
            <a:r>
              <a:rPr lang="en-US" dirty="0"/>
              <a:t>.</a:t>
            </a:r>
          </a:p>
          <a:p>
            <a:pPr algn="l"/>
            <a:endParaRPr lang="en-US" dirty="0"/>
          </a:p>
        </p:txBody>
      </p:sp>
    </p:spTree>
    <p:extLst>
      <p:ext uri="{BB962C8B-B14F-4D97-AF65-F5344CB8AC3E}">
        <p14:creationId xmlns:p14="http://schemas.microsoft.com/office/powerpoint/2010/main" val="1237695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Hybrid</a:t>
            </a:r>
            <a:r>
              <a:rPr lang="en-US" dirty="0" smtClean="0"/>
              <a:t> vs </a:t>
            </a:r>
            <a:r>
              <a:rPr lang="en-US" dirty="0" smtClean="0">
                <a:solidFill>
                  <a:srgbClr val="FF0000"/>
                </a:solidFill>
              </a:rPr>
              <a:t>native </a:t>
            </a:r>
            <a:r>
              <a:rPr lang="en-US" dirty="0" smtClean="0"/>
              <a:t>applications</a:t>
            </a:r>
            <a:endParaRPr lang="en-US" dirty="0"/>
          </a:p>
        </p:txBody>
      </p:sp>
      <p:sp>
        <p:nvSpPr>
          <p:cNvPr id="3" name="Text Placeholder 2"/>
          <p:cNvSpPr>
            <a:spLocks noGrp="1"/>
          </p:cNvSpPr>
          <p:nvPr>
            <p:ph type="body" idx="1"/>
          </p:nvPr>
        </p:nvSpPr>
        <p:spPr>
          <a:xfrm>
            <a:off x="331303" y="1265584"/>
            <a:ext cx="8163339" cy="3141342"/>
          </a:xfrm>
        </p:spPr>
        <p:txBody>
          <a:bodyPr/>
          <a:lstStyle/>
          <a:p>
            <a:pPr algn="l"/>
            <a:r>
              <a:rPr lang="en-US" b="1" dirty="0"/>
              <a:t>A native app</a:t>
            </a:r>
            <a:r>
              <a:rPr lang="en-US" dirty="0"/>
              <a:t> is a smartphone application developed </a:t>
            </a:r>
            <a:r>
              <a:rPr lang="en-US" dirty="0">
                <a:solidFill>
                  <a:srgbClr val="0070C0"/>
                </a:solidFill>
              </a:rPr>
              <a:t>specifically</a:t>
            </a:r>
            <a:r>
              <a:rPr lang="en-US" dirty="0"/>
              <a:t> for a mobile operating </a:t>
            </a:r>
            <a:r>
              <a:rPr lang="en-US" dirty="0" smtClean="0"/>
              <a:t>system</a:t>
            </a:r>
          </a:p>
          <a:p>
            <a:pPr marL="139700" indent="0" algn="l">
              <a:buNone/>
            </a:pPr>
            <a:endParaRPr lang="en-US" dirty="0" smtClean="0"/>
          </a:p>
          <a:p>
            <a:pPr algn="l" fontAlgn="base"/>
            <a:r>
              <a:rPr lang="en-US" b="1" dirty="0" smtClean="0"/>
              <a:t>Hybrid </a:t>
            </a:r>
            <a:r>
              <a:rPr lang="en-US" b="1" dirty="0"/>
              <a:t>applications</a:t>
            </a:r>
            <a:r>
              <a:rPr lang="en-US" dirty="0"/>
              <a:t> are, at core, </a:t>
            </a:r>
            <a:r>
              <a:rPr lang="en-US" dirty="0">
                <a:solidFill>
                  <a:srgbClr val="0070C0"/>
                </a:solidFill>
              </a:rPr>
              <a:t>websites packaged into a native wrapper</a:t>
            </a:r>
            <a:r>
              <a:rPr lang="en-US" dirty="0" smtClean="0"/>
              <a:t>.</a:t>
            </a:r>
          </a:p>
          <a:p>
            <a:pPr marL="139700" indent="0" algn="l" fontAlgn="base">
              <a:buNone/>
            </a:pPr>
            <a:endParaRPr lang="en-US" dirty="0"/>
          </a:p>
          <a:p>
            <a:pPr algn="l" fontAlgn="base"/>
            <a:r>
              <a:rPr lang="en-US" dirty="0"/>
              <a:t>They </a:t>
            </a:r>
            <a:r>
              <a:rPr lang="en-US" dirty="0">
                <a:solidFill>
                  <a:srgbClr val="0070C0"/>
                </a:solidFill>
              </a:rPr>
              <a:t>look and feel like a native app</a:t>
            </a:r>
            <a:r>
              <a:rPr lang="en-US" dirty="0"/>
              <a:t>, but ultimately outside of the basic frame of the application (typically restricted to the controls/navigational elements) they are fueled by a company’s </a:t>
            </a:r>
            <a:r>
              <a:rPr lang="en-US" dirty="0">
                <a:solidFill>
                  <a:srgbClr val="0070C0"/>
                </a:solidFill>
              </a:rPr>
              <a:t>website.</a:t>
            </a:r>
            <a:r>
              <a:rPr lang="en-US" dirty="0"/>
              <a:t> </a:t>
            </a:r>
            <a:endParaRPr lang="en-US" dirty="0" smtClean="0"/>
          </a:p>
          <a:p>
            <a:pPr marL="139700" indent="0" algn="l" fontAlgn="base">
              <a:buNone/>
            </a:pPr>
            <a:endParaRPr lang="en-US" dirty="0"/>
          </a:p>
          <a:p>
            <a:pPr algn="l" fontAlgn="base"/>
            <a:r>
              <a:rPr lang="en-US" dirty="0"/>
              <a:t>Basically, a hybrid app is a </a:t>
            </a:r>
            <a:r>
              <a:rPr lang="en-US" dirty="0">
                <a:solidFill>
                  <a:srgbClr val="0070C0"/>
                </a:solidFill>
              </a:rPr>
              <a:t>web app built using HTML5 and JavaScript, wrapped in a native container </a:t>
            </a:r>
            <a:r>
              <a:rPr lang="en-US" dirty="0"/>
              <a:t>which loads most of the information on the page as the user navigates through the application (Native apps instead </a:t>
            </a:r>
            <a:r>
              <a:rPr lang="en-US" dirty="0">
                <a:solidFill>
                  <a:srgbClr val="0070C0"/>
                </a:solidFill>
              </a:rPr>
              <a:t>download</a:t>
            </a:r>
            <a:r>
              <a:rPr lang="en-US" dirty="0"/>
              <a:t> most of the content when the user first installs the app). </a:t>
            </a:r>
          </a:p>
          <a:p>
            <a:pPr algn="l"/>
            <a:endParaRPr lang="en-US" dirty="0"/>
          </a:p>
        </p:txBody>
      </p:sp>
    </p:spTree>
    <p:extLst>
      <p:ext uri="{BB962C8B-B14F-4D97-AF65-F5344CB8AC3E}">
        <p14:creationId xmlns:p14="http://schemas.microsoft.com/office/powerpoint/2010/main" val="36112036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992" y="0"/>
            <a:ext cx="6986016" cy="5143500"/>
          </a:xfrm>
          <a:prstGeom prst="rect">
            <a:avLst/>
          </a:prstGeom>
        </p:spPr>
      </p:pic>
    </p:spTree>
    <p:extLst>
      <p:ext uri="{BB962C8B-B14F-4D97-AF65-F5344CB8AC3E}">
        <p14:creationId xmlns:p14="http://schemas.microsoft.com/office/powerpoint/2010/main" val="29661859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you need to </a:t>
            </a:r>
            <a:r>
              <a:rPr lang="en-US" dirty="0" smtClean="0">
                <a:solidFill>
                  <a:srgbClr val="0070C0"/>
                </a:solidFill>
              </a:rPr>
              <a:t>start </a:t>
            </a:r>
            <a:r>
              <a:rPr lang="en-US" dirty="0" smtClean="0"/>
              <a:t>with </a:t>
            </a:r>
            <a:r>
              <a:rPr lang="en-US" dirty="0" smtClean="0">
                <a:solidFill>
                  <a:srgbClr val="0070C0"/>
                </a:solidFill>
              </a:rPr>
              <a:t>ionic</a:t>
            </a:r>
            <a:r>
              <a:rPr lang="en-US" dirty="0" smtClean="0"/>
              <a:t>?</a:t>
            </a:r>
            <a:endParaRPr lang="en-US" dirty="0"/>
          </a:p>
        </p:txBody>
      </p:sp>
      <p:sp>
        <p:nvSpPr>
          <p:cNvPr id="3" name="Text Placeholder 2"/>
          <p:cNvSpPr>
            <a:spLocks noGrp="1"/>
          </p:cNvSpPr>
          <p:nvPr>
            <p:ph type="body" idx="1"/>
          </p:nvPr>
        </p:nvSpPr>
        <p:spPr>
          <a:xfrm>
            <a:off x="337929" y="1490870"/>
            <a:ext cx="8110331" cy="2916055"/>
          </a:xfrm>
        </p:spPr>
        <p:txBody>
          <a:bodyPr/>
          <a:lstStyle/>
          <a:p>
            <a:pPr algn="l"/>
            <a:r>
              <a:rPr lang="en-US" dirty="0" err="1" smtClean="0"/>
              <a:t>Nodejs</a:t>
            </a:r>
            <a:endParaRPr lang="en-US" dirty="0" smtClean="0"/>
          </a:p>
          <a:p>
            <a:pPr algn="l"/>
            <a:r>
              <a:rPr lang="en-US" dirty="0" smtClean="0"/>
              <a:t>Android </a:t>
            </a:r>
            <a:r>
              <a:rPr lang="en-US" dirty="0" err="1" smtClean="0"/>
              <a:t>sdk</a:t>
            </a:r>
            <a:endParaRPr lang="en-US" dirty="0" smtClean="0"/>
          </a:p>
          <a:p>
            <a:pPr algn="l"/>
            <a:r>
              <a:rPr lang="en-US" dirty="0" err="1" smtClean="0"/>
              <a:t>Xcode</a:t>
            </a:r>
            <a:r>
              <a:rPr lang="en-US" dirty="0" smtClean="0"/>
              <a:t>(if on mac)</a:t>
            </a:r>
          </a:p>
          <a:p>
            <a:pPr algn="l"/>
            <a:r>
              <a:rPr lang="en-US" dirty="0" smtClean="0"/>
              <a:t>Cordova and ionic</a:t>
            </a:r>
          </a:p>
          <a:p>
            <a:pPr marL="139700" indent="0" algn="l">
              <a:buNone/>
            </a:pPr>
            <a:endParaRPr lang="en-US" dirty="0"/>
          </a:p>
          <a:p>
            <a:pPr marL="139700" indent="0" algn="l">
              <a:buNone/>
            </a:pPr>
            <a:endParaRPr lang="en-US" dirty="0" smtClean="0"/>
          </a:p>
          <a:p>
            <a:pPr marL="139700" indent="0" algn="l">
              <a:buNone/>
            </a:pPr>
            <a:r>
              <a:rPr lang="en-US" dirty="0" smtClean="0"/>
              <a:t>How to install ionic?</a:t>
            </a:r>
          </a:p>
          <a:p>
            <a:pPr marL="139700" indent="0" algn="l">
              <a:buNone/>
            </a:pPr>
            <a:r>
              <a:rPr lang="en-US" dirty="0" smtClean="0"/>
              <a:t>Open </a:t>
            </a:r>
            <a:r>
              <a:rPr lang="en-US" dirty="0" err="1" smtClean="0"/>
              <a:t>cmd</a:t>
            </a:r>
            <a:endParaRPr lang="en-US" dirty="0"/>
          </a:p>
          <a:p>
            <a:pPr marL="139700" indent="0" algn="l">
              <a:buNone/>
            </a:pPr>
            <a:r>
              <a:rPr lang="en-US" dirty="0" err="1" smtClean="0"/>
              <a:t>Npm</a:t>
            </a:r>
            <a:r>
              <a:rPr lang="en-US" dirty="0" smtClean="0"/>
              <a:t> install -g </a:t>
            </a:r>
            <a:r>
              <a:rPr lang="en-US" dirty="0" err="1" smtClean="0"/>
              <a:t>cordova</a:t>
            </a:r>
            <a:r>
              <a:rPr lang="en-US" dirty="0" smtClean="0"/>
              <a:t>(@version)</a:t>
            </a:r>
          </a:p>
          <a:p>
            <a:pPr marL="139700" indent="0" algn="l">
              <a:buNone/>
            </a:pPr>
            <a:r>
              <a:rPr lang="en-US" dirty="0" err="1" smtClean="0"/>
              <a:t>Npm</a:t>
            </a:r>
            <a:r>
              <a:rPr lang="en-US" dirty="0" smtClean="0"/>
              <a:t> install –g ionic(@version)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4212" y="1327910"/>
            <a:ext cx="1687788" cy="168778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107" y="1327910"/>
            <a:ext cx="1454758" cy="181844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6972" y="1864967"/>
            <a:ext cx="1466022" cy="1466022"/>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26865" y="1416759"/>
            <a:ext cx="2007969" cy="896415"/>
          </a:xfrm>
          <a:prstGeom prst="rect">
            <a:avLst/>
          </a:prstGeom>
        </p:spPr>
      </p:pic>
    </p:spTree>
    <p:extLst>
      <p:ext uri="{BB962C8B-B14F-4D97-AF65-F5344CB8AC3E}">
        <p14:creationId xmlns:p14="http://schemas.microsoft.com/office/powerpoint/2010/main" val="21230087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start </a:t>
            </a:r>
            <a:r>
              <a:rPr lang="en-US" dirty="0" smtClean="0">
                <a:solidFill>
                  <a:srgbClr val="0070C0"/>
                </a:solidFill>
              </a:rPr>
              <a:t>creating an app </a:t>
            </a:r>
            <a:r>
              <a:rPr lang="en-US" dirty="0" smtClean="0"/>
              <a:t>in ionic?</a:t>
            </a:r>
            <a:endParaRPr lang="en-US" dirty="0"/>
          </a:p>
        </p:txBody>
      </p:sp>
      <p:sp>
        <p:nvSpPr>
          <p:cNvPr id="3" name="Text Placeholder 2"/>
          <p:cNvSpPr>
            <a:spLocks noGrp="1"/>
          </p:cNvSpPr>
          <p:nvPr>
            <p:ph type="body" idx="1"/>
          </p:nvPr>
        </p:nvSpPr>
        <p:spPr>
          <a:xfrm>
            <a:off x="576469" y="1130025"/>
            <a:ext cx="7540487" cy="3340725"/>
          </a:xfrm>
        </p:spPr>
        <p:txBody>
          <a:bodyPr/>
          <a:lstStyle/>
          <a:p>
            <a:pPr marL="139700" indent="0" algn="l">
              <a:buNone/>
            </a:pPr>
            <a:r>
              <a:rPr lang="en-US" dirty="0" smtClean="0"/>
              <a:t>You have 3 options:</a:t>
            </a:r>
          </a:p>
          <a:p>
            <a:pPr algn="l"/>
            <a:r>
              <a:rPr lang="nb-NO" dirty="0"/>
              <a:t>Tabs App</a:t>
            </a:r>
          </a:p>
          <a:p>
            <a:pPr algn="l"/>
            <a:r>
              <a:rPr lang="nb-NO" dirty="0"/>
              <a:t>Blank App</a:t>
            </a:r>
          </a:p>
          <a:p>
            <a:pPr algn="l"/>
            <a:r>
              <a:rPr lang="nb-NO" dirty="0"/>
              <a:t>Side menu </a:t>
            </a:r>
            <a:r>
              <a:rPr lang="nb-NO" dirty="0" smtClean="0"/>
              <a:t>app</a:t>
            </a:r>
          </a:p>
          <a:p>
            <a:pPr marL="139700" indent="0" algn="l">
              <a:buNone/>
            </a:pPr>
            <a:endParaRPr lang="nb-NO" dirty="0"/>
          </a:p>
          <a:p>
            <a:pPr marL="139700" indent="0" algn="l">
              <a:buNone/>
            </a:pPr>
            <a:r>
              <a:rPr lang="nb-NO" dirty="0" smtClean="0"/>
              <a:t>The commands that you should run in the command line:</a:t>
            </a:r>
          </a:p>
          <a:p>
            <a:pPr algn="l"/>
            <a:r>
              <a:rPr lang="nb-NO" dirty="0" smtClean="0"/>
              <a:t>cd desktop</a:t>
            </a:r>
          </a:p>
          <a:p>
            <a:pPr algn="l"/>
            <a:r>
              <a:rPr lang="nb-NO" dirty="0"/>
              <a:t>i</a:t>
            </a:r>
            <a:r>
              <a:rPr lang="nb-NO" dirty="0" smtClean="0"/>
              <a:t>onic start myApp (tabs/blank/sidemenu)</a:t>
            </a:r>
          </a:p>
          <a:p>
            <a:pPr algn="l"/>
            <a:r>
              <a:rPr lang="nb-NO" dirty="0"/>
              <a:t>c</a:t>
            </a:r>
            <a:r>
              <a:rPr lang="nb-NO" dirty="0" smtClean="0"/>
              <a:t>d myApp</a:t>
            </a:r>
          </a:p>
          <a:p>
            <a:pPr algn="l"/>
            <a:r>
              <a:rPr lang="nb-NO" dirty="0"/>
              <a:t>i</a:t>
            </a:r>
            <a:r>
              <a:rPr lang="nb-NO" dirty="0" smtClean="0"/>
              <a:t>onic platform add android</a:t>
            </a:r>
          </a:p>
          <a:p>
            <a:pPr algn="l"/>
            <a:r>
              <a:rPr lang="nb-NO" dirty="0"/>
              <a:t>i</a:t>
            </a:r>
            <a:r>
              <a:rPr lang="nb-NO" dirty="0" smtClean="0"/>
              <a:t>onic build android</a:t>
            </a:r>
          </a:p>
          <a:p>
            <a:pPr algn="l"/>
            <a:r>
              <a:rPr lang="nb-NO" dirty="0"/>
              <a:t>i</a:t>
            </a:r>
            <a:r>
              <a:rPr lang="nb-NO" dirty="0" smtClean="0"/>
              <a:t>onic run android</a:t>
            </a:r>
          </a:p>
          <a:p>
            <a:pPr marL="139700" indent="0" algn="l">
              <a:buNone/>
            </a:pPr>
            <a:r>
              <a:rPr lang="nb-NO" dirty="0" smtClean="0"/>
              <a:t>Or you can run your application on a web browser:</a:t>
            </a:r>
          </a:p>
          <a:p>
            <a:pPr algn="l"/>
            <a:r>
              <a:rPr lang="nb-NO" dirty="0" smtClean="0"/>
              <a:t>Ionic </a:t>
            </a:r>
            <a:r>
              <a:rPr lang="nb-NO" dirty="0" smtClean="0">
                <a:solidFill>
                  <a:srgbClr val="0070C0"/>
                </a:solidFill>
              </a:rPr>
              <a:t>serve</a:t>
            </a:r>
            <a:r>
              <a:rPr lang="nb-NO" dirty="0" smtClean="0"/>
              <a:t>(to open on web browser)</a:t>
            </a:r>
          </a:p>
          <a:p>
            <a:pPr marL="139700" indent="0" algn="l">
              <a:buNone/>
            </a:pPr>
            <a:endParaRPr lang="en-US" dirty="0"/>
          </a:p>
        </p:txBody>
      </p:sp>
    </p:spTree>
    <p:extLst>
      <p:ext uri="{BB962C8B-B14F-4D97-AF65-F5344CB8AC3E}">
        <p14:creationId xmlns:p14="http://schemas.microsoft.com/office/powerpoint/2010/main" val="41288899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Tab/blank/side menu tab</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047" y="1063522"/>
            <a:ext cx="2220433" cy="351908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0419" y="1063522"/>
            <a:ext cx="2237566" cy="351908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2486" y="1063523"/>
            <a:ext cx="2237567" cy="3519081"/>
          </a:xfrm>
          <a:prstGeom prst="rect">
            <a:avLst/>
          </a:prstGeom>
        </p:spPr>
      </p:pic>
    </p:spTree>
    <p:extLst>
      <p:ext uri="{BB962C8B-B14F-4D97-AF65-F5344CB8AC3E}">
        <p14:creationId xmlns:p14="http://schemas.microsoft.com/office/powerpoint/2010/main" val="31505684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0653" y="1904925"/>
            <a:ext cx="4123347" cy="913800"/>
          </a:xfrm>
        </p:spPr>
        <p:txBody>
          <a:bodyPr/>
          <a:lstStyle/>
          <a:p>
            <a:r>
              <a:rPr lang="en-US" dirty="0" smtClean="0"/>
              <a:t>Project folder structure</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978" y="338145"/>
            <a:ext cx="5020653" cy="4367967"/>
          </a:xfrm>
          <a:prstGeom prst="rect">
            <a:avLst/>
          </a:prstGeom>
        </p:spPr>
      </p:pic>
    </p:spTree>
    <p:extLst>
      <p:ext uri="{BB962C8B-B14F-4D97-AF65-F5344CB8AC3E}">
        <p14:creationId xmlns:p14="http://schemas.microsoft.com/office/powerpoint/2010/main" val="84884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structure</a:t>
            </a:r>
            <a:endParaRPr lang="en-US" dirty="0"/>
          </a:p>
        </p:txBody>
      </p:sp>
      <p:sp>
        <p:nvSpPr>
          <p:cNvPr id="3" name="Text Placeholder 2"/>
          <p:cNvSpPr>
            <a:spLocks noGrp="1"/>
          </p:cNvSpPr>
          <p:nvPr>
            <p:ph type="body" idx="1"/>
          </p:nvPr>
        </p:nvSpPr>
        <p:spPr>
          <a:xfrm>
            <a:off x="0" y="1130025"/>
            <a:ext cx="8784546" cy="3155641"/>
          </a:xfrm>
        </p:spPr>
        <p:txBody>
          <a:bodyPr/>
          <a:lstStyle/>
          <a:p>
            <a:pPr algn="l"/>
            <a:r>
              <a:rPr lang="en-US" sz="1400" b="1" dirty="0">
                <a:solidFill>
                  <a:srgbClr val="00B0F0"/>
                </a:solidFill>
              </a:rPr>
              <a:t>Hooks</a:t>
            </a:r>
            <a:r>
              <a:rPr lang="en-US" sz="1400" dirty="0"/>
              <a:t> − Hooks are </a:t>
            </a:r>
            <a:r>
              <a:rPr lang="en-US" sz="1400" dirty="0">
                <a:solidFill>
                  <a:srgbClr val="0070C0"/>
                </a:solidFill>
              </a:rPr>
              <a:t>scripts</a:t>
            </a:r>
            <a:r>
              <a:rPr lang="en-US" sz="1400" dirty="0"/>
              <a:t> that can be triggered during the </a:t>
            </a:r>
            <a:r>
              <a:rPr lang="en-US" sz="1400" dirty="0">
                <a:solidFill>
                  <a:srgbClr val="0070C0"/>
                </a:solidFill>
              </a:rPr>
              <a:t>build process</a:t>
            </a:r>
            <a:r>
              <a:rPr lang="en-US" sz="1400" dirty="0"/>
              <a:t>. They are usually used for the Cordova commands customization and for building automated </a:t>
            </a:r>
            <a:r>
              <a:rPr lang="en-US" sz="1400" dirty="0" smtClean="0"/>
              <a:t>processes.</a:t>
            </a:r>
          </a:p>
          <a:p>
            <a:pPr algn="l"/>
            <a:endParaRPr lang="en-US" sz="1400" dirty="0"/>
          </a:p>
          <a:p>
            <a:pPr algn="l"/>
            <a:r>
              <a:rPr lang="en-US" sz="1400" b="1" dirty="0">
                <a:solidFill>
                  <a:srgbClr val="00B0F0"/>
                </a:solidFill>
              </a:rPr>
              <a:t>Platforms</a:t>
            </a:r>
            <a:r>
              <a:rPr lang="en-US" sz="1400" dirty="0"/>
              <a:t> − This is the folder where </a:t>
            </a:r>
            <a:r>
              <a:rPr lang="en-US" sz="1400" dirty="0">
                <a:solidFill>
                  <a:srgbClr val="0070C0"/>
                </a:solidFill>
              </a:rPr>
              <a:t>Android and IOS projects </a:t>
            </a:r>
            <a:r>
              <a:rPr lang="en-US" sz="1400" dirty="0"/>
              <a:t>are created. You might encounter some </a:t>
            </a:r>
            <a:r>
              <a:rPr lang="en-US" sz="1400" dirty="0">
                <a:solidFill>
                  <a:srgbClr val="0070C0"/>
                </a:solidFill>
              </a:rPr>
              <a:t>platform specific problems </a:t>
            </a:r>
            <a:r>
              <a:rPr lang="en-US" sz="1400" dirty="0"/>
              <a:t>during development that will require these files, but you should leave them intact most of the time</a:t>
            </a:r>
            <a:r>
              <a:rPr lang="en-US" sz="1400" dirty="0" smtClean="0"/>
              <a:t>.</a:t>
            </a:r>
          </a:p>
          <a:p>
            <a:pPr algn="l"/>
            <a:endParaRPr lang="en-US" sz="1400" dirty="0"/>
          </a:p>
          <a:p>
            <a:pPr algn="l"/>
            <a:r>
              <a:rPr lang="en-US" sz="1400" b="1" dirty="0">
                <a:solidFill>
                  <a:srgbClr val="00B0F0"/>
                </a:solidFill>
              </a:rPr>
              <a:t>Plugins</a:t>
            </a:r>
            <a:r>
              <a:rPr lang="en-US" sz="1400" dirty="0"/>
              <a:t> − This folder contains </a:t>
            </a:r>
            <a:r>
              <a:rPr lang="en-US" sz="1400" dirty="0">
                <a:solidFill>
                  <a:srgbClr val="0070C0"/>
                </a:solidFill>
              </a:rPr>
              <a:t>Cordova plugins</a:t>
            </a:r>
            <a:r>
              <a:rPr lang="en-US" sz="1400" dirty="0"/>
              <a:t>. </a:t>
            </a:r>
            <a:r>
              <a:rPr lang="en-US" sz="1400" dirty="0">
                <a:solidFill>
                  <a:srgbClr val="0070C0"/>
                </a:solidFill>
              </a:rPr>
              <a:t>When you initially create an Ionic app, some of the plugins will be </a:t>
            </a:r>
            <a:r>
              <a:rPr lang="en-US" sz="1400" dirty="0" smtClean="0">
                <a:solidFill>
                  <a:srgbClr val="0070C0"/>
                </a:solidFill>
              </a:rPr>
              <a:t>installed</a:t>
            </a:r>
          </a:p>
          <a:p>
            <a:pPr algn="l"/>
            <a:endParaRPr lang="en-US" sz="1400" dirty="0" smtClean="0"/>
          </a:p>
          <a:p>
            <a:pPr algn="l"/>
            <a:endParaRPr lang="en-US" sz="1400" dirty="0"/>
          </a:p>
          <a:p>
            <a:pPr algn="l"/>
            <a:r>
              <a:rPr lang="en-US" sz="1400" b="1" dirty="0">
                <a:solidFill>
                  <a:srgbClr val="00B0F0"/>
                </a:solidFill>
              </a:rPr>
              <a:t>Resources</a:t>
            </a:r>
            <a:r>
              <a:rPr lang="en-US" sz="1400" dirty="0"/>
              <a:t> − This folder is used for adding resources like </a:t>
            </a:r>
            <a:r>
              <a:rPr lang="en-US" sz="1400" dirty="0">
                <a:solidFill>
                  <a:srgbClr val="0070C0"/>
                </a:solidFill>
              </a:rPr>
              <a:t>icon and splash screen </a:t>
            </a:r>
            <a:r>
              <a:rPr lang="en-US" sz="1400" dirty="0"/>
              <a:t>to your project.</a:t>
            </a:r>
          </a:p>
          <a:p>
            <a:pPr algn="l"/>
            <a:r>
              <a:rPr lang="en-US" sz="1400" b="1" dirty="0" err="1"/>
              <a:t>Scss</a:t>
            </a:r>
            <a:r>
              <a:rPr lang="en-US" sz="1400" dirty="0"/>
              <a:t> − Since Ionic core is built with </a:t>
            </a:r>
            <a:r>
              <a:rPr lang="en-US" sz="1400" dirty="0">
                <a:solidFill>
                  <a:srgbClr val="0070C0"/>
                </a:solidFill>
              </a:rPr>
              <a:t>Sass,</a:t>
            </a:r>
            <a:r>
              <a:rPr lang="en-US" sz="1400" dirty="0"/>
              <a:t> this is the folder where your Sass file is located</a:t>
            </a:r>
            <a:r>
              <a:rPr lang="en-US" sz="1400" dirty="0" smtClean="0"/>
              <a:t>.</a:t>
            </a:r>
            <a:endParaRPr lang="en-US" sz="1400" dirty="0"/>
          </a:p>
          <a:p>
            <a:pPr algn="l"/>
            <a:endParaRPr lang="en-US" sz="1400" dirty="0"/>
          </a:p>
        </p:txBody>
      </p:sp>
    </p:spTree>
    <p:extLst>
      <p:ext uri="{BB962C8B-B14F-4D97-AF65-F5344CB8AC3E}">
        <p14:creationId xmlns:p14="http://schemas.microsoft.com/office/powerpoint/2010/main" val="9827119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structure</a:t>
            </a:r>
            <a:endParaRPr lang="en-US" dirty="0"/>
          </a:p>
        </p:txBody>
      </p:sp>
      <p:sp>
        <p:nvSpPr>
          <p:cNvPr id="3" name="Text Placeholder 2"/>
          <p:cNvSpPr>
            <a:spLocks noGrp="1"/>
          </p:cNvSpPr>
          <p:nvPr>
            <p:ph type="body" idx="1"/>
          </p:nvPr>
        </p:nvSpPr>
        <p:spPr>
          <a:xfrm>
            <a:off x="252663" y="1395663"/>
            <a:ext cx="8602579" cy="3011262"/>
          </a:xfrm>
        </p:spPr>
        <p:txBody>
          <a:bodyPr/>
          <a:lstStyle/>
          <a:p>
            <a:pPr algn="l"/>
            <a:r>
              <a:rPr lang="en-US" b="1" dirty="0">
                <a:solidFill>
                  <a:srgbClr val="00B0F0"/>
                </a:solidFill>
              </a:rPr>
              <a:t>www</a:t>
            </a:r>
            <a:r>
              <a:rPr lang="en-US" dirty="0">
                <a:solidFill>
                  <a:srgbClr val="00B0F0"/>
                </a:solidFill>
              </a:rPr>
              <a:t> </a:t>
            </a:r>
            <a:r>
              <a:rPr lang="en-US" dirty="0"/>
              <a:t>− www is the </a:t>
            </a:r>
            <a:r>
              <a:rPr lang="en-US" dirty="0">
                <a:solidFill>
                  <a:srgbClr val="0070C0"/>
                </a:solidFill>
              </a:rPr>
              <a:t>main working folder</a:t>
            </a:r>
            <a:r>
              <a:rPr lang="en-US" dirty="0"/>
              <a:t> for Ionic developers. They spend most of their time here. Ionic gives us their default folder structure inside 'www', but the developers can always change it to accommodate their own needs. When this folder is opened, you will find the following </a:t>
            </a:r>
            <a:r>
              <a:rPr lang="en-US" dirty="0">
                <a:solidFill>
                  <a:srgbClr val="0070C0"/>
                </a:solidFill>
              </a:rPr>
              <a:t>sub-folders </a:t>
            </a:r>
            <a:r>
              <a:rPr lang="en-US" dirty="0"/>
              <a:t>−</a:t>
            </a:r>
          </a:p>
          <a:p>
            <a:pPr algn="l"/>
            <a:r>
              <a:rPr lang="en-US" dirty="0"/>
              <a:t>The </a:t>
            </a:r>
            <a:r>
              <a:rPr lang="en-US" b="1" dirty="0" err="1">
                <a:solidFill>
                  <a:srgbClr val="0070C0"/>
                </a:solidFill>
              </a:rPr>
              <a:t>css</a:t>
            </a:r>
            <a:r>
              <a:rPr lang="en-US" dirty="0"/>
              <a:t> folder, where you will write your CSS styling.</a:t>
            </a:r>
          </a:p>
          <a:p>
            <a:pPr algn="l"/>
            <a:r>
              <a:rPr lang="en-US" dirty="0"/>
              <a:t>The </a:t>
            </a:r>
            <a:r>
              <a:rPr lang="en-US" b="1" dirty="0" err="1">
                <a:solidFill>
                  <a:srgbClr val="0070C0"/>
                </a:solidFill>
              </a:rPr>
              <a:t>img</a:t>
            </a:r>
            <a:r>
              <a:rPr lang="en-US" dirty="0"/>
              <a:t> folder for storing images.</a:t>
            </a:r>
          </a:p>
          <a:p>
            <a:pPr algn="l"/>
            <a:r>
              <a:rPr lang="en-US" dirty="0"/>
              <a:t>The </a:t>
            </a:r>
            <a:r>
              <a:rPr lang="en-US" b="1" dirty="0" err="1">
                <a:solidFill>
                  <a:srgbClr val="0070C0"/>
                </a:solidFill>
              </a:rPr>
              <a:t>js</a:t>
            </a:r>
            <a:r>
              <a:rPr lang="en-US" dirty="0">
                <a:solidFill>
                  <a:srgbClr val="0070C0"/>
                </a:solidFill>
              </a:rPr>
              <a:t> </a:t>
            </a:r>
            <a:r>
              <a:rPr lang="en-US" dirty="0"/>
              <a:t>folder that contains the apps main configuration file (app.js) and AngularJS components (controllers, services, directives). </a:t>
            </a:r>
            <a:r>
              <a:rPr lang="en-US" dirty="0">
                <a:solidFill>
                  <a:srgbClr val="0070C0"/>
                </a:solidFill>
              </a:rPr>
              <a:t>All your JavaScript code will be inside these folders.</a:t>
            </a:r>
          </a:p>
          <a:p>
            <a:pPr algn="l"/>
            <a:r>
              <a:rPr lang="en-US" dirty="0"/>
              <a:t>The </a:t>
            </a:r>
            <a:r>
              <a:rPr lang="en-US" b="1" dirty="0">
                <a:solidFill>
                  <a:srgbClr val="0070C0"/>
                </a:solidFill>
              </a:rPr>
              <a:t>libs</a:t>
            </a:r>
            <a:r>
              <a:rPr lang="en-US" dirty="0"/>
              <a:t> folder, where your libraries will be placed.</a:t>
            </a:r>
          </a:p>
          <a:p>
            <a:pPr algn="l"/>
            <a:r>
              <a:rPr lang="en-US" dirty="0"/>
              <a:t>The </a:t>
            </a:r>
            <a:r>
              <a:rPr lang="en-US" b="1" dirty="0">
                <a:solidFill>
                  <a:srgbClr val="0070C0"/>
                </a:solidFill>
              </a:rPr>
              <a:t>templates</a:t>
            </a:r>
            <a:r>
              <a:rPr lang="en-US" dirty="0"/>
              <a:t> folder for your HTML files.</a:t>
            </a:r>
          </a:p>
          <a:p>
            <a:pPr algn="l"/>
            <a:r>
              <a:rPr lang="en-US" b="1" dirty="0">
                <a:solidFill>
                  <a:srgbClr val="0070C0"/>
                </a:solidFill>
              </a:rPr>
              <a:t>Index.html</a:t>
            </a:r>
            <a:r>
              <a:rPr lang="en-US" dirty="0">
                <a:solidFill>
                  <a:srgbClr val="0070C0"/>
                </a:solidFill>
              </a:rPr>
              <a:t> </a:t>
            </a:r>
            <a:r>
              <a:rPr lang="en-US" dirty="0"/>
              <a:t>as a starting point to your app.</a:t>
            </a:r>
          </a:p>
          <a:p>
            <a:pPr algn="l"/>
            <a:endParaRPr lang="en-US" dirty="0"/>
          </a:p>
        </p:txBody>
      </p:sp>
    </p:spTree>
    <p:extLst>
      <p:ext uri="{BB962C8B-B14F-4D97-AF65-F5344CB8AC3E}">
        <p14:creationId xmlns:p14="http://schemas.microsoft.com/office/powerpoint/2010/main" val="4787505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structure</a:t>
            </a:r>
            <a:endParaRPr lang="en-US" dirty="0"/>
          </a:p>
        </p:txBody>
      </p:sp>
      <p:sp>
        <p:nvSpPr>
          <p:cNvPr id="3" name="Text Placeholder 2"/>
          <p:cNvSpPr>
            <a:spLocks noGrp="1"/>
          </p:cNvSpPr>
          <p:nvPr>
            <p:ph type="body" idx="1"/>
          </p:nvPr>
        </p:nvSpPr>
        <p:spPr>
          <a:xfrm>
            <a:off x="589547" y="1130025"/>
            <a:ext cx="8097253" cy="3276900"/>
          </a:xfrm>
        </p:spPr>
        <p:txBody>
          <a:bodyPr/>
          <a:lstStyle/>
          <a:p>
            <a:pPr algn="l"/>
            <a:r>
              <a:rPr lang="en-US" b="1" dirty="0" smtClean="0">
                <a:solidFill>
                  <a:srgbClr val="0070C0"/>
                </a:solidFill>
              </a:rPr>
              <a:t>.</a:t>
            </a:r>
            <a:r>
              <a:rPr lang="en-US" b="1" dirty="0" err="1">
                <a:solidFill>
                  <a:srgbClr val="0070C0"/>
                </a:solidFill>
              </a:rPr>
              <a:t>bowerrc</a:t>
            </a:r>
            <a:r>
              <a:rPr lang="en-US" dirty="0"/>
              <a:t> is the bower configuration file</a:t>
            </a:r>
            <a:r>
              <a:rPr lang="en-US" dirty="0" smtClean="0"/>
              <a:t>.</a:t>
            </a:r>
            <a:endParaRPr lang="en-US" dirty="0"/>
          </a:p>
          <a:p>
            <a:pPr algn="l"/>
            <a:r>
              <a:rPr lang="en-US" b="1" dirty="0">
                <a:solidFill>
                  <a:srgbClr val="0070C0"/>
                </a:solidFill>
              </a:rPr>
              <a:t>.</a:t>
            </a:r>
            <a:r>
              <a:rPr lang="en-US" b="1" dirty="0" err="1">
                <a:solidFill>
                  <a:srgbClr val="0070C0"/>
                </a:solidFill>
              </a:rPr>
              <a:t>editorconfig</a:t>
            </a:r>
            <a:r>
              <a:rPr lang="en-US" dirty="0"/>
              <a:t> is the editor configuration file</a:t>
            </a:r>
            <a:r>
              <a:rPr lang="en-US" dirty="0" smtClean="0"/>
              <a:t>.</a:t>
            </a:r>
            <a:endParaRPr lang="en-US" dirty="0"/>
          </a:p>
          <a:p>
            <a:pPr algn="l"/>
            <a:r>
              <a:rPr lang="en-US" b="1" dirty="0">
                <a:solidFill>
                  <a:srgbClr val="0070C0"/>
                </a:solidFill>
              </a:rPr>
              <a:t>.</a:t>
            </a:r>
            <a:r>
              <a:rPr lang="en-US" b="1" dirty="0" err="1">
                <a:solidFill>
                  <a:srgbClr val="0070C0"/>
                </a:solidFill>
              </a:rPr>
              <a:t>gitignore</a:t>
            </a:r>
            <a:r>
              <a:rPr lang="en-US" dirty="0"/>
              <a:t> is used to instruct which part of the app should be ignored when you want to push your app to the </a:t>
            </a:r>
            <a:r>
              <a:rPr lang="en-US" dirty="0" err="1"/>
              <a:t>Git</a:t>
            </a:r>
            <a:r>
              <a:rPr lang="en-US" dirty="0"/>
              <a:t> repository</a:t>
            </a:r>
            <a:r>
              <a:rPr lang="en-US" dirty="0" smtClean="0"/>
              <a:t>.</a:t>
            </a:r>
          </a:p>
          <a:p>
            <a:pPr marL="139700" indent="0" algn="l">
              <a:buNone/>
            </a:pPr>
            <a:endParaRPr lang="en-US" dirty="0"/>
          </a:p>
          <a:p>
            <a:pPr algn="l"/>
            <a:r>
              <a:rPr lang="en-US" b="1" dirty="0" err="1">
                <a:solidFill>
                  <a:srgbClr val="0070C0"/>
                </a:solidFill>
              </a:rPr>
              <a:t>bower.json</a:t>
            </a:r>
            <a:r>
              <a:rPr lang="en-US" dirty="0">
                <a:solidFill>
                  <a:srgbClr val="0070C0"/>
                </a:solidFill>
              </a:rPr>
              <a:t> </a:t>
            </a:r>
            <a:r>
              <a:rPr lang="en-US" dirty="0"/>
              <a:t>will contain the bower components and dependencies, if you choose to use the bower package manager</a:t>
            </a:r>
            <a:r>
              <a:rPr lang="en-US" dirty="0" smtClean="0"/>
              <a:t>.</a:t>
            </a:r>
          </a:p>
          <a:p>
            <a:pPr marL="139700" indent="0" algn="l">
              <a:buNone/>
            </a:pPr>
            <a:endParaRPr lang="en-US" dirty="0"/>
          </a:p>
          <a:p>
            <a:pPr algn="l"/>
            <a:r>
              <a:rPr lang="en-US" b="1" dirty="0">
                <a:solidFill>
                  <a:srgbClr val="0070C0"/>
                </a:solidFill>
              </a:rPr>
              <a:t>gulpfile.js</a:t>
            </a:r>
            <a:r>
              <a:rPr lang="en-US" dirty="0">
                <a:solidFill>
                  <a:srgbClr val="0070C0"/>
                </a:solidFill>
              </a:rPr>
              <a:t> </a:t>
            </a:r>
            <a:r>
              <a:rPr lang="en-US" dirty="0"/>
              <a:t>is used for creating automated tasks using the gulp task </a:t>
            </a:r>
            <a:r>
              <a:rPr lang="en-US" dirty="0" smtClean="0"/>
              <a:t>manager</a:t>
            </a:r>
            <a:endParaRPr lang="en-US" dirty="0"/>
          </a:p>
          <a:p>
            <a:pPr marL="139700" indent="0" algn="l">
              <a:buNone/>
            </a:pPr>
            <a:endParaRPr lang="en-US" dirty="0"/>
          </a:p>
          <a:p>
            <a:pPr algn="l"/>
            <a:r>
              <a:rPr lang="en-US" b="1" dirty="0">
                <a:solidFill>
                  <a:srgbClr val="0070C0"/>
                </a:solidFill>
              </a:rPr>
              <a:t>config.xml</a:t>
            </a:r>
            <a:r>
              <a:rPr lang="en-US" dirty="0"/>
              <a:t> is the Cordova configuration file</a:t>
            </a:r>
            <a:r>
              <a:rPr lang="en-US" dirty="0" smtClean="0"/>
              <a:t>.</a:t>
            </a:r>
            <a:endParaRPr lang="en-US" dirty="0"/>
          </a:p>
          <a:p>
            <a:pPr algn="l"/>
            <a:r>
              <a:rPr lang="en-US" b="1" dirty="0" err="1">
                <a:solidFill>
                  <a:srgbClr val="0070C0"/>
                </a:solidFill>
              </a:rPr>
              <a:t>package.json</a:t>
            </a:r>
            <a:r>
              <a:rPr lang="en-US" dirty="0">
                <a:solidFill>
                  <a:srgbClr val="0070C0"/>
                </a:solidFill>
              </a:rPr>
              <a:t> </a:t>
            </a:r>
            <a:r>
              <a:rPr lang="en-US" dirty="0"/>
              <a:t>contains the information about the apps, their dependencies and plugins that are installed using the NPM package manager.</a:t>
            </a:r>
          </a:p>
          <a:p>
            <a:pPr algn="l"/>
            <a:endParaRPr lang="en-US" dirty="0"/>
          </a:p>
        </p:txBody>
      </p:sp>
    </p:spTree>
    <p:extLst>
      <p:ext uri="{BB962C8B-B14F-4D97-AF65-F5344CB8AC3E}">
        <p14:creationId xmlns:p14="http://schemas.microsoft.com/office/powerpoint/2010/main" val="34604508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3"/>
          <p:cNvSpPr txBox="1">
            <a:spLocks noGrp="1"/>
          </p:cNvSpPr>
          <p:nvPr>
            <p:ph type="title"/>
          </p:nvPr>
        </p:nvSpPr>
        <p:spPr>
          <a:xfrm>
            <a:off x="4698275" y="189950"/>
            <a:ext cx="5311200" cy="111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Contents</a:t>
            </a:r>
            <a:endParaRPr>
              <a:solidFill>
                <a:srgbClr val="434343"/>
              </a:solidFill>
            </a:endParaRPr>
          </a:p>
        </p:txBody>
      </p:sp>
      <p:sp>
        <p:nvSpPr>
          <p:cNvPr id="200" name="Google Shape;200;p33"/>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s"/>
              <a:t>2</a:t>
            </a:fld>
            <a:endParaRPr/>
          </a:p>
        </p:txBody>
      </p:sp>
      <p:sp>
        <p:nvSpPr>
          <p:cNvPr id="201" name="Google Shape;201;p33"/>
          <p:cNvSpPr txBox="1">
            <a:spLocks noGrp="1"/>
          </p:cNvSpPr>
          <p:nvPr>
            <p:ph type="title" idx="2"/>
          </p:nvPr>
        </p:nvSpPr>
        <p:spPr>
          <a:xfrm>
            <a:off x="4696225" y="1198788"/>
            <a:ext cx="5311200" cy="68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smtClean="0"/>
              <a:t>What is Ionic?</a:t>
            </a:r>
            <a:endParaRPr dirty="0"/>
          </a:p>
        </p:txBody>
      </p:sp>
      <p:sp>
        <p:nvSpPr>
          <p:cNvPr id="202" name="Google Shape;202;p33"/>
          <p:cNvSpPr txBox="1">
            <a:spLocks noGrp="1"/>
          </p:cNvSpPr>
          <p:nvPr>
            <p:ph type="subTitle" idx="3"/>
          </p:nvPr>
        </p:nvSpPr>
        <p:spPr>
          <a:xfrm>
            <a:off x="4696224" y="2836672"/>
            <a:ext cx="33672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03" name="Google Shape;203;p33"/>
          <p:cNvSpPr txBox="1">
            <a:spLocks noGrp="1"/>
          </p:cNvSpPr>
          <p:nvPr>
            <p:ph type="title" idx="4"/>
          </p:nvPr>
        </p:nvSpPr>
        <p:spPr>
          <a:xfrm>
            <a:off x="4696225" y="2326013"/>
            <a:ext cx="5311200" cy="68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smtClean="0"/>
              <a:t>Features,Advantages </a:t>
            </a:r>
            <a:r>
              <a:rPr lang="es" dirty="0" smtClean="0"/>
              <a:t>and </a:t>
            </a:r>
            <a:r>
              <a:rPr lang="es" dirty="0" smtClean="0"/>
              <a:t>Limitations</a:t>
            </a:r>
            <a:endParaRPr dirty="0"/>
          </a:p>
        </p:txBody>
      </p:sp>
      <p:sp>
        <p:nvSpPr>
          <p:cNvPr id="204" name="Google Shape;204;p33"/>
          <p:cNvSpPr txBox="1">
            <a:spLocks noGrp="1"/>
          </p:cNvSpPr>
          <p:nvPr>
            <p:ph type="subTitle" idx="1"/>
          </p:nvPr>
        </p:nvSpPr>
        <p:spPr>
          <a:xfrm>
            <a:off x="4696224" y="1709442"/>
            <a:ext cx="33672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05" name="Google Shape;205;p33"/>
          <p:cNvSpPr txBox="1">
            <a:spLocks noGrp="1"/>
          </p:cNvSpPr>
          <p:nvPr>
            <p:ph type="subTitle" idx="5"/>
          </p:nvPr>
        </p:nvSpPr>
        <p:spPr>
          <a:xfrm>
            <a:off x="4696224" y="3967490"/>
            <a:ext cx="33672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06" name="Google Shape;206;p33"/>
          <p:cNvSpPr txBox="1">
            <a:spLocks noGrp="1"/>
          </p:cNvSpPr>
          <p:nvPr>
            <p:ph type="title" idx="6"/>
          </p:nvPr>
        </p:nvSpPr>
        <p:spPr>
          <a:xfrm>
            <a:off x="4696225" y="3453254"/>
            <a:ext cx="5311200" cy="68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smtClean="0"/>
              <a:t>Hybrid vs </a:t>
            </a:r>
            <a:r>
              <a:rPr lang="es" dirty="0" smtClean="0"/>
              <a:t>Native </a:t>
            </a:r>
            <a:r>
              <a:rPr lang="es" dirty="0"/>
              <a:t>A</a:t>
            </a:r>
            <a:r>
              <a:rPr lang="es" dirty="0" smtClean="0"/>
              <a:t>pplications</a:t>
            </a:r>
            <a:endParaRPr dirty="0"/>
          </a:p>
        </p:txBody>
      </p:sp>
      <p:sp>
        <p:nvSpPr>
          <p:cNvPr id="207" name="Google Shape;207;p33"/>
          <p:cNvSpPr txBox="1">
            <a:spLocks noGrp="1"/>
          </p:cNvSpPr>
          <p:nvPr>
            <p:ph type="title" idx="7"/>
          </p:nvPr>
        </p:nvSpPr>
        <p:spPr>
          <a:xfrm>
            <a:off x="3372225" y="1518275"/>
            <a:ext cx="1258800" cy="63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1</a:t>
            </a:r>
            <a:endParaRPr/>
          </a:p>
        </p:txBody>
      </p:sp>
      <p:sp>
        <p:nvSpPr>
          <p:cNvPr id="208" name="Google Shape;208;p33"/>
          <p:cNvSpPr txBox="1">
            <a:spLocks noGrp="1"/>
          </p:cNvSpPr>
          <p:nvPr>
            <p:ph type="title" idx="8"/>
          </p:nvPr>
        </p:nvSpPr>
        <p:spPr>
          <a:xfrm>
            <a:off x="3372225" y="2645500"/>
            <a:ext cx="1258800" cy="63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2</a:t>
            </a:r>
            <a:endParaRPr/>
          </a:p>
        </p:txBody>
      </p:sp>
      <p:sp>
        <p:nvSpPr>
          <p:cNvPr id="209" name="Google Shape;209;p33"/>
          <p:cNvSpPr txBox="1">
            <a:spLocks noGrp="1"/>
          </p:cNvSpPr>
          <p:nvPr>
            <p:ph type="title" idx="9"/>
          </p:nvPr>
        </p:nvSpPr>
        <p:spPr>
          <a:xfrm>
            <a:off x="3372225" y="3772725"/>
            <a:ext cx="1258800" cy="63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3</a:t>
            </a:r>
            <a:endParaRPr/>
          </a:p>
        </p:txBody>
      </p:sp>
    </p:spTree>
    <p:extLst>
      <p:ext uri="{BB962C8B-B14F-4D97-AF65-F5344CB8AC3E}">
        <p14:creationId xmlns:p14="http://schemas.microsoft.com/office/powerpoint/2010/main" val="10088257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components</a:t>
            </a:r>
            <a:endParaRPr lang="en-US" dirty="0"/>
          </a:p>
        </p:txBody>
      </p:sp>
      <p:sp>
        <p:nvSpPr>
          <p:cNvPr id="3" name="Text Placeholder 2"/>
          <p:cNvSpPr>
            <a:spLocks noGrp="1"/>
          </p:cNvSpPr>
          <p:nvPr>
            <p:ph type="body" idx="1"/>
          </p:nvPr>
        </p:nvSpPr>
        <p:spPr>
          <a:xfrm>
            <a:off x="712601" y="1904925"/>
            <a:ext cx="7365650" cy="2502000"/>
          </a:xfrm>
        </p:spPr>
        <p:txBody>
          <a:bodyPr/>
          <a:lstStyle/>
          <a:p>
            <a:pPr algn="l"/>
            <a:r>
              <a:rPr lang="en-US" dirty="0" smtClean="0"/>
              <a:t>Ionic </a:t>
            </a:r>
            <a:r>
              <a:rPr lang="en-US" dirty="0"/>
              <a:t>apps are made of high-level building blocks called </a:t>
            </a:r>
            <a:r>
              <a:rPr lang="en-US" dirty="0">
                <a:solidFill>
                  <a:srgbClr val="0070C0"/>
                </a:solidFill>
              </a:rPr>
              <a:t>Components</a:t>
            </a:r>
            <a:r>
              <a:rPr lang="en-US" dirty="0"/>
              <a:t>, which allow you to quickly construct the </a:t>
            </a:r>
            <a:r>
              <a:rPr lang="en-US" dirty="0">
                <a:solidFill>
                  <a:srgbClr val="0070C0"/>
                </a:solidFill>
              </a:rPr>
              <a:t>UI </a:t>
            </a:r>
            <a:r>
              <a:rPr lang="en-US" dirty="0"/>
              <a:t>for your app. Ionic comes stock with a number of components, including cards, lists, and tabs. </a:t>
            </a:r>
          </a:p>
        </p:txBody>
      </p:sp>
    </p:spTree>
    <p:extLst>
      <p:ext uri="{BB962C8B-B14F-4D97-AF65-F5344CB8AC3E}">
        <p14:creationId xmlns:p14="http://schemas.microsoft.com/office/powerpoint/2010/main" val="21640899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4826" t="9072" r="27380" b="3756"/>
          <a:stretch/>
        </p:blipFill>
        <p:spPr>
          <a:xfrm>
            <a:off x="1895430" y="216225"/>
            <a:ext cx="4994239" cy="4483714"/>
          </a:xfrm>
          <a:prstGeom prst="rect">
            <a:avLst/>
          </a:prstGeom>
        </p:spPr>
      </p:pic>
    </p:spTree>
    <p:extLst>
      <p:ext uri="{BB962C8B-B14F-4D97-AF65-F5344CB8AC3E}">
        <p14:creationId xmlns:p14="http://schemas.microsoft.com/office/powerpoint/2010/main" val="29633632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4758" t="12629" r="25863" b="3510"/>
          <a:stretch/>
        </p:blipFill>
        <p:spPr>
          <a:xfrm>
            <a:off x="2232398" y="340534"/>
            <a:ext cx="4515244" cy="4313447"/>
          </a:xfrm>
          <a:prstGeom prst="rect">
            <a:avLst/>
          </a:prstGeom>
        </p:spPr>
      </p:pic>
    </p:spTree>
    <p:extLst>
      <p:ext uri="{BB962C8B-B14F-4D97-AF65-F5344CB8AC3E}">
        <p14:creationId xmlns:p14="http://schemas.microsoft.com/office/powerpoint/2010/main" val="41081871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Ionic documentations</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099857" cy="5118670"/>
          </a:xfrm>
          <a:prstGeom prst="rect">
            <a:avLst/>
          </a:prstGeom>
        </p:spPr>
      </p:pic>
    </p:spTree>
    <p:extLst>
      <p:ext uri="{BB962C8B-B14F-4D97-AF65-F5344CB8AC3E}">
        <p14:creationId xmlns:p14="http://schemas.microsoft.com/office/powerpoint/2010/main" val="27240881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Text Placeholder 2"/>
          <p:cNvSpPr>
            <a:spLocks noGrp="1"/>
          </p:cNvSpPr>
          <p:nvPr>
            <p:ph type="body" idx="1"/>
          </p:nvPr>
        </p:nvSpPr>
        <p:spPr>
          <a:xfrm>
            <a:off x="673331" y="1904925"/>
            <a:ext cx="7822276" cy="2502000"/>
          </a:xfrm>
        </p:spPr>
        <p:txBody>
          <a:bodyPr/>
          <a:lstStyle/>
          <a:p>
            <a:pPr algn="l"/>
            <a:r>
              <a:rPr lang="en-US" dirty="0" err="1" smtClean="0"/>
              <a:t>Tutorialspoint</a:t>
            </a:r>
            <a:endParaRPr lang="en-US" dirty="0" smtClean="0"/>
          </a:p>
          <a:p>
            <a:pPr algn="l"/>
            <a:r>
              <a:rPr lang="en-US" dirty="0" smtClean="0"/>
              <a:t>Ionicframework.com</a:t>
            </a:r>
          </a:p>
          <a:p>
            <a:pPr algn="l"/>
            <a:r>
              <a:rPr lang="en-US" dirty="0" err="1" smtClean="0"/>
              <a:t>Youtube</a:t>
            </a:r>
            <a:r>
              <a:rPr lang="en-US" dirty="0" smtClean="0"/>
              <a:t> videos</a:t>
            </a:r>
          </a:p>
          <a:p>
            <a:pPr algn="l"/>
            <a:r>
              <a:rPr lang="en-US">
                <a:hlinkClick r:id="rId2"/>
              </a:rPr>
              <a:t>https://</a:t>
            </a:r>
            <a:r>
              <a:rPr lang="en-US" smtClean="0">
                <a:hlinkClick r:id="rId2"/>
              </a:rPr>
              <a:t>www.youtube.com/watch?v=gHPL_2IsZlI&amp;pbjreload=101</a:t>
            </a:r>
            <a:endParaRPr lang="en-US" smtClean="0"/>
          </a:p>
          <a:p>
            <a:pPr algn="l"/>
            <a:endParaRPr lang="en-US" dirty="0"/>
          </a:p>
        </p:txBody>
      </p:sp>
    </p:spTree>
    <p:extLst>
      <p:ext uri="{BB962C8B-B14F-4D97-AF65-F5344CB8AC3E}">
        <p14:creationId xmlns:p14="http://schemas.microsoft.com/office/powerpoint/2010/main" val="900214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5825" y="0"/>
            <a:ext cx="5311200" cy="1114500"/>
          </a:xfrm>
        </p:spPr>
        <p:txBody>
          <a:bodyPr/>
          <a:lstStyle/>
          <a:p>
            <a:r>
              <a:rPr lang="en-US" dirty="0"/>
              <a:t>C</a:t>
            </a:r>
            <a:r>
              <a:rPr lang="en-US" dirty="0" smtClean="0"/>
              <a:t>ontents</a:t>
            </a:r>
            <a:endParaRPr lang="en-US" dirty="0"/>
          </a:p>
        </p:txBody>
      </p:sp>
      <p:sp>
        <p:nvSpPr>
          <p:cNvPr id="3" name="Subtitle 2"/>
          <p:cNvSpPr>
            <a:spLocks noGrp="1"/>
          </p:cNvSpPr>
          <p:nvPr>
            <p:ph type="subTitle" idx="1"/>
          </p:nvPr>
        </p:nvSpPr>
        <p:spPr/>
        <p:txBody>
          <a:bodyPr/>
          <a:lstStyle/>
          <a:p>
            <a:endParaRPr lang="en-US"/>
          </a:p>
        </p:txBody>
      </p:sp>
      <p:sp>
        <p:nvSpPr>
          <p:cNvPr id="4" name="Title 3"/>
          <p:cNvSpPr>
            <a:spLocks noGrp="1"/>
          </p:cNvSpPr>
          <p:nvPr>
            <p:ph type="title" idx="2"/>
          </p:nvPr>
        </p:nvSpPr>
        <p:spPr/>
        <p:txBody>
          <a:bodyPr/>
          <a:lstStyle/>
          <a:p>
            <a:r>
              <a:rPr lang="en-US" dirty="0" smtClean="0"/>
              <a:t>What do you need to start with ionic?</a:t>
            </a:r>
            <a:endParaRPr lang="en-US" dirty="0"/>
          </a:p>
        </p:txBody>
      </p:sp>
      <p:sp>
        <p:nvSpPr>
          <p:cNvPr id="5" name="Subtitle 4"/>
          <p:cNvSpPr>
            <a:spLocks noGrp="1"/>
          </p:cNvSpPr>
          <p:nvPr>
            <p:ph type="subTitle" idx="3"/>
          </p:nvPr>
        </p:nvSpPr>
        <p:spPr/>
        <p:txBody>
          <a:bodyPr/>
          <a:lstStyle/>
          <a:p>
            <a:endParaRPr lang="en-US"/>
          </a:p>
        </p:txBody>
      </p:sp>
      <p:sp>
        <p:nvSpPr>
          <p:cNvPr id="6" name="Title 5"/>
          <p:cNvSpPr>
            <a:spLocks noGrp="1"/>
          </p:cNvSpPr>
          <p:nvPr>
            <p:ph type="title" idx="4"/>
          </p:nvPr>
        </p:nvSpPr>
        <p:spPr/>
        <p:txBody>
          <a:bodyPr/>
          <a:lstStyle/>
          <a:p>
            <a:r>
              <a:rPr lang="en-US" dirty="0" smtClean="0"/>
              <a:t>How to start creating an app in ionic</a:t>
            </a:r>
            <a:endParaRPr lang="en-US" dirty="0"/>
          </a:p>
        </p:txBody>
      </p:sp>
      <p:sp>
        <p:nvSpPr>
          <p:cNvPr id="7" name="Subtitle 6"/>
          <p:cNvSpPr>
            <a:spLocks noGrp="1"/>
          </p:cNvSpPr>
          <p:nvPr>
            <p:ph type="subTitle" idx="5"/>
          </p:nvPr>
        </p:nvSpPr>
        <p:spPr/>
        <p:txBody>
          <a:bodyPr/>
          <a:lstStyle/>
          <a:p>
            <a:endParaRPr lang="en-US" dirty="0"/>
          </a:p>
        </p:txBody>
      </p:sp>
      <p:sp>
        <p:nvSpPr>
          <p:cNvPr id="8" name="Title 7"/>
          <p:cNvSpPr>
            <a:spLocks noGrp="1"/>
          </p:cNvSpPr>
          <p:nvPr>
            <p:ph type="title" idx="6"/>
          </p:nvPr>
        </p:nvSpPr>
        <p:spPr/>
        <p:txBody>
          <a:bodyPr/>
          <a:lstStyle/>
          <a:p>
            <a:r>
              <a:rPr lang="en-US" dirty="0" smtClean="0"/>
              <a:t>Project folder structure </a:t>
            </a:r>
            <a:endParaRPr lang="en-US" dirty="0"/>
          </a:p>
        </p:txBody>
      </p:sp>
      <p:sp>
        <p:nvSpPr>
          <p:cNvPr id="9" name="Title 8"/>
          <p:cNvSpPr>
            <a:spLocks noGrp="1"/>
          </p:cNvSpPr>
          <p:nvPr>
            <p:ph type="title" idx="7"/>
          </p:nvPr>
        </p:nvSpPr>
        <p:spPr/>
        <p:txBody>
          <a:bodyPr/>
          <a:lstStyle/>
          <a:p>
            <a:r>
              <a:rPr lang="en-US" dirty="0" smtClean="0"/>
              <a:t>4</a:t>
            </a:r>
            <a:endParaRPr lang="en-US" dirty="0"/>
          </a:p>
        </p:txBody>
      </p:sp>
      <p:sp>
        <p:nvSpPr>
          <p:cNvPr id="10" name="Title 9"/>
          <p:cNvSpPr>
            <a:spLocks noGrp="1"/>
          </p:cNvSpPr>
          <p:nvPr>
            <p:ph type="title" idx="8"/>
          </p:nvPr>
        </p:nvSpPr>
        <p:spPr/>
        <p:txBody>
          <a:bodyPr/>
          <a:lstStyle/>
          <a:p>
            <a:r>
              <a:rPr lang="en-US" dirty="0" smtClean="0"/>
              <a:t>5</a:t>
            </a:r>
            <a:endParaRPr lang="en-US" dirty="0"/>
          </a:p>
        </p:txBody>
      </p:sp>
      <p:sp>
        <p:nvSpPr>
          <p:cNvPr id="11" name="Title 10"/>
          <p:cNvSpPr>
            <a:spLocks noGrp="1"/>
          </p:cNvSpPr>
          <p:nvPr>
            <p:ph type="title" idx="9"/>
          </p:nvPr>
        </p:nvSpPr>
        <p:spPr/>
        <p:txBody>
          <a:bodyPr/>
          <a:lstStyle/>
          <a:p>
            <a:r>
              <a:rPr lang="en-US" dirty="0" smtClean="0"/>
              <a:t>6</a:t>
            </a:r>
            <a:endParaRPr lang="en-US" dirty="0"/>
          </a:p>
        </p:txBody>
      </p:sp>
    </p:spTree>
    <p:extLst>
      <p:ext uri="{BB962C8B-B14F-4D97-AF65-F5344CB8AC3E}">
        <p14:creationId xmlns:p14="http://schemas.microsoft.com/office/powerpoint/2010/main" val="1983793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6225" y="18451"/>
            <a:ext cx="5311200" cy="1114500"/>
          </a:xfrm>
        </p:spPr>
        <p:txBody>
          <a:bodyPr/>
          <a:lstStyle/>
          <a:p>
            <a:r>
              <a:rPr lang="en-US" dirty="0" smtClean="0"/>
              <a:t>Contents</a:t>
            </a:r>
            <a:endParaRPr lang="en-US" dirty="0"/>
          </a:p>
        </p:txBody>
      </p:sp>
      <p:sp>
        <p:nvSpPr>
          <p:cNvPr id="3" name="Subtitle 2"/>
          <p:cNvSpPr>
            <a:spLocks noGrp="1"/>
          </p:cNvSpPr>
          <p:nvPr>
            <p:ph type="subTitle" idx="1"/>
          </p:nvPr>
        </p:nvSpPr>
        <p:spPr/>
        <p:txBody>
          <a:bodyPr/>
          <a:lstStyle/>
          <a:p>
            <a:endParaRPr lang="en-US"/>
          </a:p>
        </p:txBody>
      </p:sp>
      <p:sp>
        <p:nvSpPr>
          <p:cNvPr id="4" name="Title 3"/>
          <p:cNvSpPr>
            <a:spLocks noGrp="1"/>
          </p:cNvSpPr>
          <p:nvPr>
            <p:ph type="title" idx="2"/>
          </p:nvPr>
        </p:nvSpPr>
        <p:spPr/>
        <p:txBody>
          <a:bodyPr/>
          <a:lstStyle/>
          <a:p>
            <a:r>
              <a:rPr lang="en-US" dirty="0" smtClean="0"/>
              <a:t>UI components</a:t>
            </a:r>
            <a:endParaRPr lang="en-US" dirty="0"/>
          </a:p>
        </p:txBody>
      </p:sp>
      <p:sp>
        <p:nvSpPr>
          <p:cNvPr id="5" name="Subtitle 4"/>
          <p:cNvSpPr>
            <a:spLocks noGrp="1"/>
          </p:cNvSpPr>
          <p:nvPr>
            <p:ph type="subTitle" idx="3"/>
          </p:nvPr>
        </p:nvSpPr>
        <p:spPr/>
        <p:txBody>
          <a:bodyPr/>
          <a:lstStyle/>
          <a:p>
            <a:endParaRPr lang="en-US"/>
          </a:p>
        </p:txBody>
      </p:sp>
      <p:sp>
        <p:nvSpPr>
          <p:cNvPr id="6" name="Title 5"/>
          <p:cNvSpPr>
            <a:spLocks noGrp="1"/>
          </p:cNvSpPr>
          <p:nvPr>
            <p:ph type="title" idx="4"/>
          </p:nvPr>
        </p:nvSpPr>
        <p:spPr/>
        <p:txBody>
          <a:bodyPr/>
          <a:lstStyle/>
          <a:p>
            <a:r>
              <a:rPr lang="en-US" dirty="0" smtClean="0"/>
              <a:t>Ionic documentations</a:t>
            </a:r>
            <a:endParaRPr lang="en-US" dirty="0"/>
          </a:p>
        </p:txBody>
      </p:sp>
      <p:sp>
        <p:nvSpPr>
          <p:cNvPr id="7" name="Subtitle 6"/>
          <p:cNvSpPr>
            <a:spLocks noGrp="1"/>
          </p:cNvSpPr>
          <p:nvPr>
            <p:ph type="subTitle" idx="5"/>
          </p:nvPr>
        </p:nvSpPr>
        <p:spPr/>
        <p:txBody>
          <a:bodyPr/>
          <a:lstStyle/>
          <a:p>
            <a:endParaRPr lang="en-US"/>
          </a:p>
        </p:txBody>
      </p:sp>
      <p:sp>
        <p:nvSpPr>
          <p:cNvPr id="8" name="Title 7"/>
          <p:cNvSpPr>
            <a:spLocks noGrp="1"/>
          </p:cNvSpPr>
          <p:nvPr>
            <p:ph type="title" idx="6"/>
          </p:nvPr>
        </p:nvSpPr>
        <p:spPr/>
        <p:txBody>
          <a:bodyPr/>
          <a:lstStyle/>
          <a:p>
            <a:r>
              <a:rPr lang="en-US" dirty="0" smtClean="0"/>
              <a:t>reference</a:t>
            </a:r>
            <a:endParaRPr lang="en-US" dirty="0"/>
          </a:p>
        </p:txBody>
      </p:sp>
      <p:sp>
        <p:nvSpPr>
          <p:cNvPr id="9" name="Title 8"/>
          <p:cNvSpPr>
            <a:spLocks noGrp="1"/>
          </p:cNvSpPr>
          <p:nvPr>
            <p:ph type="title" idx="7"/>
          </p:nvPr>
        </p:nvSpPr>
        <p:spPr/>
        <p:txBody>
          <a:bodyPr/>
          <a:lstStyle/>
          <a:p>
            <a:r>
              <a:rPr lang="en-US" dirty="0"/>
              <a:t>7</a:t>
            </a:r>
          </a:p>
        </p:txBody>
      </p:sp>
      <p:sp>
        <p:nvSpPr>
          <p:cNvPr id="10" name="Title 9"/>
          <p:cNvSpPr>
            <a:spLocks noGrp="1"/>
          </p:cNvSpPr>
          <p:nvPr>
            <p:ph type="title" idx="8"/>
          </p:nvPr>
        </p:nvSpPr>
        <p:spPr/>
        <p:txBody>
          <a:bodyPr/>
          <a:lstStyle/>
          <a:p>
            <a:r>
              <a:rPr lang="en-US" dirty="0" smtClean="0"/>
              <a:t>8</a:t>
            </a:r>
            <a:endParaRPr lang="en-US" dirty="0"/>
          </a:p>
        </p:txBody>
      </p:sp>
      <p:sp>
        <p:nvSpPr>
          <p:cNvPr id="11" name="Title 10"/>
          <p:cNvSpPr>
            <a:spLocks noGrp="1"/>
          </p:cNvSpPr>
          <p:nvPr>
            <p:ph type="title" idx="9"/>
          </p:nvPr>
        </p:nvSpPr>
        <p:spPr/>
        <p:txBody>
          <a:bodyPr/>
          <a:lstStyle/>
          <a:p>
            <a:r>
              <a:rPr lang="en-US" dirty="0" smtClean="0"/>
              <a:t>9</a:t>
            </a:r>
            <a:endParaRPr lang="en-US" dirty="0"/>
          </a:p>
        </p:txBody>
      </p:sp>
    </p:spTree>
    <p:extLst>
      <p:ext uri="{BB962C8B-B14F-4D97-AF65-F5344CB8AC3E}">
        <p14:creationId xmlns:p14="http://schemas.microsoft.com/office/powerpoint/2010/main" val="37543734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8"/>
          <p:cNvSpPr txBox="1">
            <a:spLocks noGrp="1"/>
          </p:cNvSpPr>
          <p:nvPr>
            <p:ph type="body" idx="1"/>
          </p:nvPr>
        </p:nvSpPr>
        <p:spPr>
          <a:xfrm>
            <a:off x="530087" y="1411358"/>
            <a:ext cx="8249478" cy="2995568"/>
          </a:xfrm>
          <a:prstGeom prst="rect">
            <a:avLst/>
          </a:prstGeom>
        </p:spPr>
        <p:txBody>
          <a:bodyPr spcFirstLastPara="1" wrap="square" lIns="91425" tIns="91425" rIns="91425" bIns="91425" anchor="t" anchorCtr="0">
            <a:noAutofit/>
          </a:bodyPr>
          <a:lstStyle/>
          <a:p>
            <a:pPr marL="285750" indent="-285750" algn="l"/>
            <a:r>
              <a:rPr lang="en-US" b="1" dirty="0">
                <a:solidFill>
                  <a:schemeClr val="tx1"/>
                </a:solidFill>
                <a:latin typeface="Arial Rounded MT Bold" panose="020F0704030504030204" pitchFamily="34" charset="0"/>
              </a:rPr>
              <a:t>Ionic</a:t>
            </a:r>
            <a:r>
              <a:rPr lang="en-US" dirty="0">
                <a:solidFill>
                  <a:schemeClr val="tx1"/>
                </a:solidFill>
                <a:latin typeface="Arial Rounded MT Bold" panose="020F0704030504030204" pitchFamily="34" charset="0"/>
              </a:rPr>
              <a:t> is </a:t>
            </a:r>
            <a:r>
              <a:rPr lang="en-US" dirty="0">
                <a:solidFill>
                  <a:srgbClr val="0070C0"/>
                </a:solidFill>
                <a:latin typeface="Arial Rounded MT Bold" panose="020F0704030504030204" pitchFamily="34" charset="0"/>
              </a:rPr>
              <a:t>open source</a:t>
            </a:r>
            <a:r>
              <a:rPr lang="en-US" dirty="0">
                <a:solidFill>
                  <a:schemeClr val="tx1"/>
                </a:solidFill>
                <a:latin typeface="Arial Rounded MT Bold" panose="020F0704030504030204" pitchFamily="34" charset="0"/>
              </a:rPr>
              <a:t> framework used for developing mobile applications</a:t>
            </a:r>
            <a:r>
              <a:rPr lang="en-US" dirty="0" smtClean="0">
                <a:solidFill>
                  <a:schemeClr val="tx1"/>
                </a:solidFill>
                <a:latin typeface="Arial Rounded MT Bold" panose="020F0704030504030204" pitchFamily="34" charset="0"/>
              </a:rPr>
              <a:t>.</a:t>
            </a:r>
          </a:p>
          <a:p>
            <a:pPr marL="0" indent="0" algn="l">
              <a:buNone/>
            </a:pPr>
            <a:endParaRPr lang="en-US" dirty="0" smtClean="0">
              <a:solidFill>
                <a:schemeClr val="tx1"/>
              </a:solidFill>
              <a:latin typeface="Arial Rounded MT Bold" panose="020F0704030504030204" pitchFamily="34" charset="0"/>
            </a:endParaRPr>
          </a:p>
          <a:p>
            <a:pPr marL="285750" indent="-285750" algn="l"/>
            <a:r>
              <a:rPr lang="en-US" dirty="0" smtClean="0">
                <a:solidFill>
                  <a:schemeClr val="tx1"/>
                </a:solidFill>
                <a:latin typeface="Arial Rounded MT Bold" panose="020F0704030504030204" pitchFamily="34" charset="0"/>
              </a:rPr>
              <a:t>It </a:t>
            </a:r>
            <a:r>
              <a:rPr lang="en-US" dirty="0">
                <a:solidFill>
                  <a:schemeClr val="tx1"/>
                </a:solidFill>
                <a:latin typeface="Arial Rounded MT Bold" panose="020F0704030504030204" pitchFamily="34" charset="0"/>
              </a:rPr>
              <a:t>provides tools and services for building </a:t>
            </a:r>
            <a:r>
              <a:rPr lang="en-US" dirty="0">
                <a:solidFill>
                  <a:srgbClr val="0070C0"/>
                </a:solidFill>
                <a:latin typeface="Arial Rounded MT Bold" panose="020F0704030504030204" pitchFamily="34" charset="0"/>
              </a:rPr>
              <a:t>Mobile UI </a:t>
            </a:r>
            <a:r>
              <a:rPr lang="en-US" dirty="0">
                <a:solidFill>
                  <a:schemeClr val="tx1"/>
                </a:solidFill>
                <a:latin typeface="Arial Rounded MT Bold" panose="020F0704030504030204" pitchFamily="34" charset="0"/>
              </a:rPr>
              <a:t>with </a:t>
            </a:r>
            <a:r>
              <a:rPr lang="en-US" dirty="0">
                <a:solidFill>
                  <a:srgbClr val="0070C0"/>
                </a:solidFill>
                <a:latin typeface="Arial Rounded MT Bold" panose="020F0704030504030204" pitchFamily="34" charset="0"/>
              </a:rPr>
              <a:t>native</a:t>
            </a:r>
            <a:r>
              <a:rPr lang="en-US" dirty="0">
                <a:solidFill>
                  <a:schemeClr val="tx1"/>
                </a:solidFill>
                <a:latin typeface="Arial Rounded MT Bold" panose="020F0704030504030204" pitchFamily="34" charset="0"/>
              </a:rPr>
              <a:t> look and feel. </a:t>
            </a:r>
            <a:endParaRPr lang="en-US" dirty="0" smtClean="0">
              <a:solidFill>
                <a:schemeClr val="tx1"/>
              </a:solidFill>
              <a:latin typeface="Arial Rounded MT Bold" panose="020F0704030504030204" pitchFamily="34" charset="0"/>
            </a:endParaRPr>
          </a:p>
          <a:p>
            <a:pPr marL="285750" indent="-285750" algn="l"/>
            <a:endParaRPr lang="en-US" dirty="0" smtClean="0">
              <a:solidFill>
                <a:schemeClr val="tx1"/>
              </a:solidFill>
              <a:latin typeface="Arial Rounded MT Bold" panose="020F0704030504030204" pitchFamily="34" charset="0"/>
            </a:endParaRPr>
          </a:p>
          <a:p>
            <a:pPr marL="285750" indent="-285750" algn="l"/>
            <a:r>
              <a:rPr lang="en-US" dirty="0" smtClean="0">
                <a:solidFill>
                  <a:schemeClr val="tx1"/>
                </a:solidFill>
                <a:latin typeface="Arial Rounded MT Bold" panose="020F0704030504030204" pitchFamily="34" charset="0"/>
              </a:rPr>
              <a:t>Ionic </a:t>
            </a:r>
            <a:r>
              <a:rPr lang="en-US" dirty="0">
                <a:solidFill>
                  <a:schemeClr val="tx1"/>
                </a:solidFill>
                <a:latin typeface="Arial Rounded MT Bold" panose="020F0704030504030204" pitchFamily="34" charset="0"/>
              </a:rPr>
              <a:t>framework needs </a:t>
            </a:r>
            <a:r>
              <a:rPr lang="en-US" dirty="0">
                <a:solidFill>
                  <a:srgbClr val="0070C0"/>
                </a:solidFill>
                <a:latin typeface="Arial Rounded MT Bold" panose="020F0704030504030204" pitchFamily="34" charset="0"/>
              </a:rPr>
              <a:t>native wrapper</a:t>
            </a:r>
            <a:r>
              <a:rPr lang="en-US" dirty="0">
                <a:solidFill>
                  <a:schemeClr val="tx1"/>
                </a:solidFill>
                <a:latin typeface="Arial Rounded MT Bold" panose="020F0704030504030204" pitchFamily="34" charset="0"/>
              </a:rPr>
              <a:t> to be able to run on mobile devices. </a:t>
            </a:r>
            <a:endParaRPr lang="en-US" dirty="0" smtClean="0">
              <a:solidFill>
                <a:schemeClr val="tx1"/>
              </a:solidFill>
              <a:latin typeface="Arial Rounded MT Bold" panose="020F0704030504030204" pitchFamily="34" charset="0"/>
            </a:endParaRPr>
          </a:p>
          <a:p>
            <a:pPr marL="285750" indent="-285750" algn="l"/>
            <a:endParaRPr lang="en-US" dirty="0" smtClean="0">
              <a:solidFill>
                <a:schemeClr val="tx1"/>
              </a:solidFill>
              <a:latin typeface="Arial Rounded MT Bold" panose="020F0704030504030204" pitchFamily="34" charset="0"/>
            </a:endParaRPr>
          </a:p>
          <a:p>
            <a:pPr marL="285750" indent="-285750" algn="l"/>
            <a:r>
              <a:rPr lang="en-US" dirty="0">
                <a:latin typeface="Arial Rounded MT Bold" panose="020F0704030504030204" pitchFamily="34" charset="0"/>
              </a:rPr>
              <a:t>Ionic is engineered to integrate seamlessly with all best frontend frameworks, including </a:t>
            </a:r>
            <a:r>
              <a:rPr lang="en-US" dirty="0">
                <a:solidFill>
                  <a:srgbClr val="0070C0"/>
                </a:solidFill>
                <a:latin typeface="Arial Rounded MT Bold" panose="020F0704030504030204" pitchFamily="34" charset="0"/>
              </a:rPr>
              <a:t>Angular, React, </a:t>
            </a:r>
            <a:r>
              <a:rPr lang="en-US" dirty="0" err="1">
                <a:solidFill>
                  <a:srgbClr val="0070C0"/>
                </a:solidFill>
                <a:latin typeface="Arial Rounded MT Bold" panose="020F0704030504030204" pitchFamily="34" charset="0"/>
              </a:rPr>
              <a:t>Vue</a:t>
            </a:r>
            <a:r>
              <a:rPr lang="en-US" dirty="0">
                <a:latin typeface="Arial Rounded MT Bold" panose="020F0704030504030204" pitchFamily="34" charset="0"/>
              </a:rPr>
              <a:t>, or even no framework at all with vanilla </a:t>
            </a:r>
            <a:r>
              <a:rPr lang="en-US" dirty="0">
                <a:solidFill>
                  <a:srgbClr val="0070C0"/>
                </a:solidFill>
                <a:latin typeface="Arial Rounded MT Bold" panose="020F0704030504030204" pitchFamily="34" charset="0"/>
              </a:rPr>
              <a:t>JavaScript</a:t>
            </a:r>
            <a:r>
              <a:rPr lang="en-US" dirty="0" smtClean="0">
                <a:latin typeface="Arial Rounded MT Bold" panose="020F0704030504030204" pitchFamily="34" charset="0"/>
              </a:rPr>
              <a:t>.</a:t>
            </a:r>
          </a:p>
          <a:p>
            <a:pPr marL="285750" indent="-285750" algn="l"/>
            <a:endParaRPr lang="en-US" dirty="0" smtClean="0">
              <a:latin typeface="Arial Rounded MT Bold" panose="020F0704030504030204" pitchFamily="34" charset="0"/>
            </a:endParaRPr>
          </a:p>
          <a:p>
            <a:pPr marL="285750" indent="-285750" algn="l"/>
            <a:r>
              <a:rPr lang="en-US" dirty="0"/>
              <a:t>I</a:t>
            </a:r>
            <a:r>
              <a:rPr lang="en-US" dirty="0" smtClean="0">
                <a:latin typeface="Arial Rounded MT Bold" panose="020F0704030504030204" pitchFamily="34" charset="0"/>
              </a:rPr>
              <a:t>onic </a:t>
            </a:r>
            <a:r>
              <a:rPr lang="en-US" dirty="0">
                <a:latin typeface="Arial Rounded MT Bold" panose="020F0704030504030204" pitchFamily="34" charset="0"/>
              </a:rPr>
              <a:t>is built on top of </a:t>
            </a:r>
            <a:r>
              <a:rPr lang="en-US" dirty="0">
                <a:solidFill>
                  <a:srgbClr val="0070C0"/>
                </a:solidFill>
                <a:latin typeface="Arial Rounded MT Bold" panose="020F0704030504030204" pitchFamily="34" charset="0"/>
              </a:rPr>
              <a:t>AngularJS</a:t>
            </a:r>
            <a:r>
              <a:rPr lang="en-US" dirty="0">
                <a:latin typeface="Arial Rounded MT Bold" panose="020F0704030504030204" pitchFamily="34" charset="0"/>
              </a:rPr>
              <a:t> and </a:t>
            </a:r>
            <a:r>
              <a:rPr lang="en-US" dirty="0">
                <a:solidFill>
                  <a:srgbClr val="0070C0"/>
                </a:solidFill>
                <a:latin typeface="Arial Rounded MT Bold" panose="020F0704030504030204" pitchFamily="34" charset="0"/>
              </a:rPr>
              <a:t>Apache Cordova</a:t>
            </a:r>
            <a:r>
              <a:rPr lang="en-US" dirty="0">
                <a:latin typeface="Arial Rounded MT Bold" panose="020F0704030504030204" pitchFamily="34" charset="0"/>
              </a:rPr>
              <a:t>, you will need to have basic knowledge about these </a:t>
            </a:r>
            <a:r>
              <a:rPr lang="en-US" dirty="0" smtClean="0">
                <a:latin typeface="Arial Rounded MT Bold" panose="020F0704030504030204" pitchFamily="34" charset="0"/>
              </a:rPr>
              <a:t>technologies.</a:t>
            </a:r>
            <a:endParaRPr lang="en-US" dirty="0" smtClean="0">
              <a:solidFill>
                <a:schemeClr val="tx1"/>
              </a:solidFill>
              <a:latin typeface="Arial Rounded MT Bold" panose="020F0704030504030204" pitchFamily="34" charset="0"/>
            </a:endParaRPr>
          </a:p>
          <a:p>
            <a:pPr marL="285750" indent="-285750" algn="l"/>
            <a:endParaRPr dirty="0">
              <a:solidFill>
                <a:schemeClr val="tx1"/>
              </a:solidFill>
              <a:latin typeface="Arial Rounded MT Bold" panose="020F0704030504030204" pitchFamily="34" charset="0"/>
            </a:endParaRPr>
          </a:p>
        </p:txBody>
      </p:sp>
      <p:sp>
        <p:nvSpPr>
          <p:cNvPr id="244" name="Google Shape;244;p38"/>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2400" dirty="0" smtClean="0"/>
              <a:t>What is ionic?</a:t>
            </a:r>
            <a:endParaRPr sz="2400" dirty="0">
              <a:solidFill>
                <a:srgbClr val="434343"/>
              </a:solidFill>
            </a:endParaRPr>
          </a:p>
        </p:txBody>
      </p:sp>
      <p:sp>
        <p:nvSpPr>
          <p:cNvPr id="245" name="Google Shape;245;p38"/>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s"/>
              <a:t>5</a:t>
            </a:fld>
            <a:endParaRPr/>
          </a:p>
        </p:txBody>
      </p:sp>
    </p:spTree>
    <p:extLst>
      <p:ext uri="{BB962C8B-B14F-4D97-AF65-F5344CB8AC3E}">
        <p14:creationId xmlns:p14="http://schemas.microsoft.com/office/powerpoint/2010/main" val="2243661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5050" y="673125"/>
            <a:ext cx="5715000" cy="3876675"/>
          </a:xfrm>
          <a:prstGeom prst="rect">
            <a:avLst/>
          </a:prstGeom>
        </p:spPr>
      </p:pic>
    </p:spTree>
    <p:extLst>
      <p:ext uri="{BB962C8B-B14F-4D97-AF65-F5344CB8AC3E}">
        <p14:creationId xmlns:p14="http://schemas.microsoft.com/office/powerpoint/2010/main" val="1952688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ionic</a:t>
            </a:r>
            <a:endParaRPr lang="en-US" dirty="0"/>
          </a:p>
        </p:txBody>
      </p:sp>
      <p:sp>
        <p:nvSpPr>
          <p:cNvPr id="3" name="Text Placeholder 2"/>
          <p:cNvSpPr>
            <a:spLocks noGrp="1"/>
          </p:cNvSpPr>
          <p:nvPr>
            <p:ph type="body" idx="1"/>
          </p:nvPr>
        </p:nvSpPr>
        <p:spPr>
          <a:xfrm>
            <a:off x="450574" y="1404730"/>
            <a:ext cx="8375374" cy="3002195"/>
          </a:xfrm>
        </p:spPr>
        <p:txBody>
          <a:bodyPr/>
          <a:lstStyle/>
          <a:p>
            <a:pPr algn="l"/>
            <a:r>
              <a:rPr lang="en-US" b="1" dirty="0"/>
              <a:t>Ionic</a:t>
            </a:r>
            <a:r>
              <a:rPr lang="en-US" dirty="0"/>
              <a:t> is a </a:t>
            </a:r>
            <a:r>
              <a:rPr lang="en-US" dirty="0">
                <a:solidFill>
                  <a:srgbClr val="0070C0"/>
                </a:solidFill>
              </a:rPr>
              <a:t>front-end HTML framework </a:t>
            </a:r>
            <a:r>
              <a:rPr lang="en-US" dirty="0"/>
              <a:t>built on top of </a:t>
            </a:r>
            <a:r>
              <a:rPr lang="en-US" b="1" dirty="0">
                <a:solidFill>
                  <a:srgbClr val="0070C0"/>
                </a:solidFill>
              </a:rPr>
              <a:t>AngularJS</a:t>
            </a:r>
            <a:r>
              <a:rPr lang="en-US" dirty="0"/>
              <a:t> and </a:t>
            </a:r>
            <a:r>
              <a:rPr lang="en-US" b="1" dirty="0">
                <a:solidFill>
                  <a:srgbClr val="0070C0"/>
                </a:solidFill>
              </a:rPr>
              <a:t>Cordova</a:t>
            </a:r>
            <a:r>
              <a:rPr lang="en-US" dirty="0" smtClean="0">
                <a:solidFill>
                  <a:srgbClr val="0070C0"/>
                </a:solidFill>
              </a:rPr>
              <a:t>.</a:t>
            </a:r>
          </a:p>
          <a:p>
            <a:pPr marL="139700" indent="0" algn="l">
              <a:buNone/>
            </a:pPr>
            <a:endParaRPr lang="en-US" dirty="0" smtClean="0"/>
          </a:p>
          <a:p>
            <a:pPr algn="l"/>
            <a:r>
              <a:rPr lang="en-US" dirty="0"/>
              <a:t>Ionic is an </a:t>
            </a:r>
            <a:r>
              <a:rPr lang="en-US" b="1" dirty="0"/>
              <a:t>HTML5 Mobile App Development Framework</a:t>
            </a:r>
            <a:r>
              <a:rPr lang="en-US" dirty="0"/>
              <a:t> targeted at building </a:t>
            </a:r>
            <a:r>
              <a:rPr lang="en-US" dirty="0">
                <a:solidFill>
                  <a:srgbClr val="0070C0"/>
                </a:solidFill>
              </a:rPr>
              <a:t>hybrid</a:t>
            </a:r>
            <a:r>
              <a:rPr lang="en-US" dirty="0"/>
              <a:t> mobile apps. </a:t>
            </a:r>
            <a:endParaRPr lang="en-US" dirty="0" smtClean="0"/>
          </a:p>
          <a:p>
            <a:pPr marL="139700" indent="0" algn="l">
              <a:buNone/>
            </a:pPr>
            <a:endParaRPr lang="en-US" dirty="0" smtClean="0"/>
          </a:p>
          <a:p>
            <a:pPr algn="l"/>
            <a:r>
              <a:rPr lang="en-US" dirty="0" smtClean="0"/>
              <a:t>Think </a:t>
            </a:r>
            <a:r>
              <a:rPr lang="en-US" dirty="0"/>
              <a:t>of Ionic as the </a:t>
            </a:r>
            <a:r>
              <a:rPr lang="en-US" dirty="0">
                <a:solidFill>
                  <a:srgbClr val="0070C0"/>
                </a:solidFill>
              </a:rPr>
              <a:t>front-end UI framework </a:t>
            </a:r>
            <a:r>
              <a:rPr lang="en-US" dirty="0"/>
              <a:t>that handles all the look and feel and UI interactions your app needs to be compelling. </a:t>
            </a:r>
            <a:endParaRPr lang="en-US" dirty="0" smtClean="0"/>
          </a:p>
          <a:p>
            <a:pPr marL="139700" indent="0" algn="l">
              <a:buNone/>
            </a:pPr>
            <a:endParaRPr lang="en-US" dirty="0" smtClean="0"/>
          </a:p>
          <a:p>
            <a:pPr algn="l"/>
            <a:r>
              <a:rPr lang="en-US" dirty="0" smtClean="0"/>
              <a:t>Kind </a:t>
            </a:r>
            <a:r>
              <a:rPr lang="en-US" dirty="0"/>
              <a:t>of like </a:t>
            </a:r>
            <a:r>
              <a:rPr lang="en-US" dirty="0">
                <a:solidFill>
                  <a:srgbClr val="0070C0"/>
                </a:solidFill>
              </a:rPr>
              <a:t>"Bootstrap for Native", </a:t>
            </a:r>
            <a:r>
              <a:rPr lang="en-US" dirty="0"/>
              <a:t>but with the support for a broad range of common native mobile components, slick animations and a beautiful </a:t>
            </a:r>
            <a:r>
              <a:rPr lang="en-US" dirty="0" smtClean="0"/>
              <a:t>design.</a:t>
            </a:r>
            <a:endParaRPr lang="en-US" dirty="0"/>
          </a:p>
        </p:txBody>
      </p:sp>
    </p:spTree>
    <p:extLst>
      <p:ext uri="{BB962C8B-B14F-4D97-AF65-F5344CB8AC3E}">
        <p14:creationId xmlns:p14="http://schemas.microsoft.com/office/powerpoint/2010/main" val="3441208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Ionic framework features</a:t>
            </a:r>
            <a:endParaRPr lang="en-US" dirty="0"/>
          </a:p>
        </p:txBody>
      </p:sp>
      <p:sp>
        <p:nvSpPr>
          <p:cNvPr id="3" name="Text Placeholder 2"/>
          <p:cNvSpPr>
            <a:spLocks noGrp="1"/>
          </p:cNvSpPr>
          <p:nvPr>
            <p:ph type="body" idx="1"/>
          </p:nvPr>
        </p:nvSpPr>
        <p:spPr>
          <a:xfrm>
            <a:off x="343687" y="1130025"/>
            <a:ext cx="8136835" cy="3075082"/>
          </a:xfrm>
        </p:spPr>
        <p:txBody>
          <a:bodyPr/>
          <a:lstStyle/>
          <a:p>
            <a:pPr algn="l"/>
            <a:r>
              <a:rPr lang="en-US" b="1" dirty="0">
                <a:solidFill>
                  <a:srgbClr val="0070C0"/>
                </a:solidFill>
              </a:rPr>
              <a:t>AngularJS</a:t>
            </a:r>
            <a:r>
              <a:rPr lang="en-US" dirty="0"/>
              <a:t> − </a:t>
            </a:r>
            <a:r>
              <a:rPr lang="en-US" dirty="0"/>
              <a:t>Ionic is using AngularJS MVC architecture for building rich single page applications optimized for mobile devices</a:t>
            </a:r>
            <a:endParaRPr lang="en-US" dirty="0" smtClean="0"/>
          </a:p>
          <a:p>
            <a:pPr algn="l"/>
            <a:r>
              <a:rPr lang="en-US" b="1" dirty="0" smtClean="0">
                <a:solidFill>
                  <a:srgbClr val="0070C0"/>
                </a:solidFill>
              </a:rPr>
              <a:t>CSS </a:t>
            </a:r>
            <a:r>
              <a:rPr lang="en-US" b="1" dirty="0">
                <a:solidFill>
                  <a:srgbClr val="0070C0"/>
                </a:solidFill>
              </a:rPr>
              <a:t>components</a:t>
            </a:r>
            <a:r>
              <a:rPr lang="en-US" dirty="0"/>
              <a:t> </a:t>
            </a:r>
            <a:r>
              <a:rPr lang="en-US" dirty="0" smtClean="0"/>
              <a:t>− With the native look and feel, these components offer almost all elements that a mobile application needs. The components’ default styling can be easily overridden to accommodate your own designs.</a:t>
            </a:r>
          </a:p>
          <a:p>
            <a:pPr algn="l"/>
            <a:r>
              <a:rPr lang="en-US" b="1" dirty="0" smtClean="0">
                <a:solidFill>
                  <a:srgbClr val="0070C0"/>
                </a:solidFill>
              </a:rPr>
              <a:t>JavaScript components</a:t>
            </a:r>
            <a:r>
              <a:rPr lang="en-US" dirty="0" smtClean="0"/>
              <a:t> − These components are extending CSS components with JavaScript functionalities to cover all mobile elements that cannot be done only with HTML and CSS.</a:t>
            </a:r>
          </a:p>
          <a:p>
            <a:pPr algn="l"/>
            <a:r>
              <a:rPr lang="en-US" b="1" dirty="0" smtClean="0">
                <a:solidFill>
                  <a:srgbClr val="0070C0"/>
                </a:solidFill>
              </a:rPr>
              <a:t>Cordova Plugins</a:t>
            </a:r>
            <a:r>
              <a:rPr lang="en-US" dirty="0" smtClean="0"/>
              <a:t> − Apache Cordova plugins offer API needed for using native device functions with JavaScript code.</a:t>
            </a:r>
          </a:p>
          <a:p>
            <a:pPr algn="l"/>
            <a:r>
              <a:rPr lang="en-US" b="1" dirty="0" smtClean="0">
                <a:solidFill>
                  <a:srgbClr val="0070C0"/>
                </a:solidFill>
              </a:rPr>
              <a:t>Ionic CLI</a:t>
            </a:r>
            <a:r>
              <a:rPr lang="en-US" dirty="0" smtClean="0">
                <a:solidFill>
                  <a:srgbClr val="0070C0"/>
                </a:solidFill>
              </a:rPr>
              <a:t> </a:t>
            </a:r>
            <a:r>
              <a:rPr lang="en-US" dirty="0" smtClean="0"/>
              <a:t>− This is </a:t>
            </a:r>
            <a:r>
              <a:rPr lang="en-US" dirty="0" err="1" smtClean="0"/>
              <a:t>NodeJS</a:t>
            </a:r>
            <a:r>
              <a:rPr lang="en-US" dirty="0" smtClean="0"/>
              <a:t> utility powered with commands for starting, building, running and emulating Ionic applications.</a:t>
            </a:r>
          </a:p>
          <a:p>
            <a:pPr algn="l"/>
            <a:r>
              <a:rPr lang="en-US" b="1" dirty="0" smtClean="0">
                <a:solidFill>
                  <a:srgbClr val="0070C0"/>
                </a:solidFill>
              </a:rPr>
              <a:t>Ionic </a:t>
            </a:r>
            <a:r>
              <a:rPr lang="en-US" b="1" dirty="0">
                <a:solidFill>
                  <a:srgbClr val="0070C0"/>
                </a:solidFill>
              </a:rPr>
              <a:t>View</a:t>
            </a:r>
            <a:r>
              <a:rPr lang="en-US" dirty="0">
                <a:solidFill>
                  <a:srgbClr val="0070C0"/>
                </a:solidFill>
              </a:rPr>
              <a:t> </a:t>
            </a:r>
            <a:r>
              <a:rPr lang="en-US" dirty="0" smtClean="0"/>
              <a:t>− Very useful platform for uploading, sharing and testing your application on native devices.</a:t>
            </a:r>
          </a:p>
          <a:p>
            <a:pPr marL="139700" indent="0" algn="l">
              <a:buNone/>
            </a:pPr>
            <a:endParaRPr lang="en-US" dirty="0"/>
          </a:p>
        </p:txBody>
      </p:sp>
    </p:spTree>
    <p:extLst>
      <p:ext uri="{BB962C8B-B14F-4D97-AF65-F5344CB8AC3E}">
        <p14:creationId xmlns:p14="http://schemas.microsoft.com/office/powerpoint/2010/main" val="35416424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Ionic framework </a:t>
            </a:r>
            <a:r>
              <a:rPr lang="en-US" dirty="0" smtClean="0">
                <a:solidFill>
                  <a:srgbClr val="00B050"/>
                </a:solidFill>
              </a:rPr>
              <a:t>advantages</a:t>
            </a:r>
            <a:endParaRPr lang="en-US" dirty="0">
              <a:solidFill>
                <a:srgbClr val="00B050"/>
              </a:solidFill>
            </a:endParaRPr>
          </a:p>
        </p:txBody>
      </p:sp>
      <p:sp>
        <p:nvSpPr>
          <p:cNvPr id="3" name="Text Placeholder 2"/>
          <p:cNvSpPr>
            <a:spLocks noGrp="1"/>
          </p:cNvSpPr>
          <p:nvPr>
            <p:ph type="body" idx="1"/>
          </p:nvPr>
        </p:nvSpPr>
        <p:spPr>
          <a:xfrm>
            <a:off x="437322" y="1331843"/>
            <a:ext cx="8063948" cy="3075082"/>
          </a:xfrm>
        </p:spPr>
        <p:txBody>
          <a:bodyPr/>
          <a:lstStyle/>
          <a:p>
            <a:pPr algn="l"/>
            <a:r>
              <a:rPr lang="en-US" dirty="0" smtClean="0"/>
              <a:t>Ionic </a:t>
            </a:r>
            <a:r>
              <a:rPr lang="en-US" dirty="0"/>
              <a:t>is used for </a:t>
            </a:r>
            <a:r>
              <a:rPr lang="en-US" dirty="0">
                <a:solidFill>
                  <a:srgbClr val="0070C0"/>
                </a:solidFill>
              </a:rPr>
              <a:t>Hybrid App Development</a:t>
            </a:r>
            <a:r>
              <a:rPr lang="en-US" dirty="0"/>
              <a:t>. This means that you can package your applications for </a:t>
            </a:r>
            <a:r>
              <a:rPr lang="en-US" dirty="0">
                <a:solidFill>
                  <a:srgbClr val="0070C0"/>
                </a:solidFill>
              </a:rPr>
              <a:t>IOS, Android, Windows Phone and Firefox OS</a:t>
            </a:r>
            <a:r>
              <a:rPr lang="en-US" dirty="0"/>
              <a:t>, which can save you a lot of working time.</a:t>
            </a:r>
          </a:p>
          <a:p>
            <a:pPr algn="l"/>
            <a:r>
              <a:rPr lang="en-US" dirty="0"/>
              <a:t>Starting your app is very easy since Ionic provides useful </a:t>
            </a:r>
            <a:r>
              <a:rPr lang="en-US" dirty="0">
                <a:solidFill>
                  <a:srgbClr val="0070C0"/>
                </a:solidFill>
              </a:rPr>
              <a:t>pre-generated app setup </a:t>
            </a:r>
            <a:r>
              <a:rPr lang="en-US" dirty="0"/>
              <a:t>with simple layouts.</a:t>
            </a:r>
          </a:p>
          <a:p>
            <a:pPr algn="l"/>
            <a:r>
              <a:rPr lang="en-US" dirty="0"/>
              <a:t>The apps are built in a very clean and </a:t>
            </a:r>
            <a:r>
              <a:rPr lang="en-US" dirty="0">
                <a:solidFill>
                  <a:srgbClr val="0070C0"/>
                </a:solidFill>
              </a:rPr>
              <a:t>modular</a:t>
            </a:r>
            <a:r>
              <a:rPr lang="en-US" dirty="0"/>
              <a:t> way, so it is very </a:t>
            </a:r>
            <a:r>
              <a:rPr lang="en-US" dirty="0">
                <a:solidFill>
                  <a:srgbClr val="0070C0"/>
                </a:solidFill>
              </a:rPr>
              <a:t>maintainable</a:t>
            </a:r>
            <a:r>
              <a:rPr lang="en-US" dirty="0"/>
              <a:t> and easy to update.</a:t>
            </a:r>
          </a:p>
          <a:p>
            <a:pPr algn="l"/>
            <a:r>
              <a:rPr lang="en-US" dirty="0"/>
              <a:t>Ionic Developers Team have a very good relationship with the </a:t>
            </a:r>
            <a:r>
              <a:rPr lang="en-US" dirty="0">
                <a:solidFill>
                  <a:srgbClr val="0070C0"/>
                </a:solidFill>
              </a:rPr>
              <a:t>Google </a:t>
            </a:r>
            <a:r>
              <a:rPr lang="en-US" dirty="0"/>
              <a:t>Developers Team and they are working together to improve the framework. The updates are coming out regularly and Ionic support group is always willing to help when needed.</a:t>
            </a:r>
          </a:p>
          <a:p>
            <a:pPr algn="l"/>
            <a:endParaRPr lang="en-US" dirty="0"/>
          </a:p>
        </p:txBody>
      </p:sp>
    </p:spTree>
    <p:extLst>
      <p:ext uri="{BB962C8B-B14F-4D97-AF65-F5344CB8AC3E}">
        <p14:creationId xmlns:p14="http://schemas.microsoft.com/office/powerpoint/2010/main" val="1110711491"/>
      </p:ext>
    </p:extLst>
  </p:cSld>
  <p:clrMapOvr>
    <a:masterClrMapping/>
  </p:clrMapOvr>
  <p:timing>
    <p:tnLst>
      <p:par>
        <p:cTn id="1" dur="indefinite" restart="never" nodeType="tmRoot"/>
      </p:par>
    </p:tnLst>
  </p:timing>
</p:sld>
</file>

<file path=ppt/theme/theme1.xml><?xml version="1.0" encoding="utf-8"?>
<a:theme xmlns:a="http://schemas.openxmlformats.org/drawingml/2006/main" name="Minimal Charm">
  <a:themeElements>
    <a:clrScheme name="Simple Light">
      <a:dk1>
        <a:srgbClr val="434343"/>
      </a:dk1>
      <a:lt1>
        <a:srgbClr val="FFFFFF"/>
      </a:lt1>
      <a:dk2>
        <a:srgbClr val="666666"/>
      </a:dk2>
      <a:lt2>
        <a:srgbClr val="999999"/>
      </a:lt2>
      <a:accent1>
        <a:srgbClr val="81ECEC"/>
      </a:accent1>
      <a:accent2>
        <a:srgbClr val="C0FFFC"/>
      </a:accent2>
      <a:accent3>
        <a:srgbClr val="0FB9B1"/>
      </a:accent3>
      <a:accent4>
        <a:srgbClr val="1E8A82"/>
      </a:accent4>
      <a:accent5>
        <a:srgbClr val="2BC7C7"/>
      </a:accent5>
      <a:accent6>
        <a:srgbClr val="B7ECE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TotalTime>
  <Words>629</Words>
  <Application>Microsoft Office PowerPoint</Application>
  <PresentationFormat>On-screen Show (16:9)</PresentationFormat>
  <Paragraphs>147</Paragraphs>
  <Slides>24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Bodoni</vt:lpstr>
      <vt:lpstr>Arial Rounded MT Bold</vt:lpstr>
      <vt:lpstr>Arvo</vt:lpstr>
      <vt:lpstr>Ubuntu Light</vt:lpstr>
      <vt:lpstr>Ubuntu</vt:lpstr>
      <vt:lpstr>Minimal Charm</vt:lpstr>
      <vt:lpstr>Ionic framework</vt:lpstr>
      <vt:lpstr>Contents</vt:lpstr>
      <vt:lpstr>Contents</vt:lpstr>
      <vt:lpstr>Contents</vt:lpstr>
      <vt:lpstr>What is ionic?</vt:lpstr>
      <vt:lpstr>PowerPoint Presentation</vt:lpstr>
      <vt:lpstr>More about ionic</vt:lpstr>
      <vt:lpstr>Ionic framework features</vt:lpstr>
      <vt:lpstr>Ionic framework advantages</vt:lpstr>
      <vt:lpstr>Ionic framework limitations</vt:lpstr>
      <vt:lpstr>Hybrid vs native applications</vt:lpstr>
      <vt:lpstr>PowerPoint Presentation</vt:lpstr>
      <vt:lpstr>What do you need to start with ionic?</vt:lpstr>
      <vt:lpstr>How to start creating an app in ionic?</vt:lpstr>
      <vt:lpstr>Tab/blank/side menu tab</vt:lpstr>
      <vt:lpstr>Project folder structure</vt:lpstr>
      <vt:lpstr>Project structure</vt:lpstr>
      <vt:lpstr>Project structure</vt:lpstr>
      <vt:lpstr>Project structure</vt:lpstr>
      <vt:lpstr>UI components</vt:lpstr>
      <vt:lpstr>PowerPoint Presentation</vt:lpstr>
      <vt:lpstr>PowerPoint Presentation</vt:lpstr>
      <vt:lpstr>Ionic documentations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Ionic framework</dc:title>
  <dc:creator>Golnaz</dc:creator>
  <cp:lastModifiedBy>golnaz golnaz</cp:lastModifiedBy>
  <cp:revision>22</cp:revision>
  <dcterms:modified xsi:type="dcterms:W3CDTF">2020-12-27T21:26:30Z</dcterms:modified>
</cp:coreProperties>
</file>