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311" r:id="rId25"/>
    <p:sldId id="281" r:id="rId26"/>
    <p:sldId id="282" r:id="rId27"/>
    <p:sldId id="283" r:id="rId28"/>
    <p:sldId id="27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276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提问：当我们画画的时候，需要做哪些准备呢？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提问：请描述一下画画的过程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3860</Words>
  <Application>WPS 演示</Application>
  <PresentationFormat>宽屏</PresentationFormat>
  <Paragraphs>183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Q：当我们画画的时候，需要做哪些准备呢？</vt:lpstr>
      <vt:lpstr>PowerPoint 演示文稿</vt:lpstr>
      <vt:lpstr>单词速记</vt:lpstr>
      <vt:lpstr>画笔函数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54</cp:revision>
  <dcterms:created xsi:type="dcterms:W3CDTF">2015-05-05T08:02:00Z</dcterms:created>
  <dcterms:modified xsi:type="dcterms:W3CDTF">2017-12-03T02:42:07Z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