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9" roundtripDataSignature="AMtx7mjxWvPEQQVoW3Lzi/NpTTDJEMHt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slide" Target="slides/slide9.xml"/><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a28106a7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ea28106a7f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a28106a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ea28106a7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 name="Shape 13"/>
        <p:cNvGrpSpPr/>
        <p:nvPr/>
      </p:nvGrpSpPr>
      <p:grpSpPr>
        <a:xfrm>
          <a:off x="0" y="0"/>
          <a:ext cx="0" cy="0"/>
          <a:chOff x="0" y="0"/>
          <a:chExt cx="0" cy="0"/>
        </a:xfrm>
      </p:grpSpPr>
      <p:sp>
        <p:nvSpPr>
          <p:cNvPr id="14" name="Google Shape;14;p3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 name="Google Shape;16;p3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 name="Google Shape;17;p3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2" name="Google Shape;2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4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4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4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4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0" y="282450"/>
            <a:ext cx="8520600" cy="1425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vi" sz="3900"/>
              <a:t>Xây dựng ứng dụng di động giúp tự động nhận diện ký tự tiếng Việt</a:t>
            </a:r>
            <a:endParaRPr sz="3900"/>
          </a:p>
        </p:txBody>
      </p:sp>
      <p:sp>
        <p:nvSpPr>
          <p:cNvPr id="55" name="Google Shape;55;p1"/>
          <p:cNvSpPr txBox="1"/>
          <p:nvPr>
            <p:ph idx="1" type="subTitle"/>
          </p:nvPr>
        </p:nvSpPr>
        <p:spPr>
          <a:xfrm>
            <a:off x="461100" y="2897050"/>
            <a:ext cx="1979400" cy="531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vi">
                <a:solidFill>
                  <a:schemeClr val="dk1"/>
                </a:solidFill>
              </a:rPr>
              <a:t>Thành viên:</a:t>
            </a:r>
            <a:endParaRPr>
              <a:solidFill>
                <a:schemeClr val="dk1"/>
              </a:solidFill>
            </a:endParaRPr>
          </a:p>
        </p:txBody>
      </p:sp>
      <p:sp>
        <p:nvSpPr>
          <p:cNvPr id="56" name="Google Shape;56;p1"/>
          <p:cNvSpPr txBox="1"/>
          <p:nvPr>
            <p:ph idx="1" type="subTitle"/>
          </p:nvPr>
        </p:nvSpPr>
        <p:spPr>
          <a:xfrm>
            <a:off x="2366100" y="2897050"/>
            <a:ext cx="3380700" cy="15996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3027"/>
              <a:buNone/>
            </a:pPr>
            <a:r>
              <a:rPr lang="vi">
                <a:solidFill>
                  <a:schemeClr val="dk1"/>
                </a:solidFill>
              </a:rPr>
              <a:t>Võ Huy Khôi</a:t>
            </a:r>
            <a:endParaRPr>
              <a:solidFill>
                <a:schemeClr val="dk1"/>
              </a:solidFill>
            </a:endParaRPr>
          </a:p>
          <a:p>
            <a:pPr indent="0" lvl="0" marL="0" rtl="0" algn="l">
              <a:lnSpc>
                <a:spcPct val="100000"/>
              </a:lnSpc>
              <a:spcBef>
                <a:spcPts val="0"/>
              </a:spcBef>
              <a:spcAft>
                <a:spcPts val="0"/>
              </a:spcAft>
              <a:buSzPts val="3027"/>
              <a:buNone/>
            </a:pPr>
            <a:r>
              <a:rPr lang="vi">
                <a:solidFill>
                  <a:schemeClr val="dk1"/>
                </a:solidFill>
              </a:rPr>
              <a:t>Trần Doãn Thuyên</a:t>
            </a:r>
            <a:endParaRPr>
              <a:solidFill>
                <a:schemeClr val="dk1"/>
              </a:solidFill>
            </a:endParaRPr>
          </a:p>
          <a:p>
            <a:pPr indent="0" lvl="0" marL="0" rtl="0" algn="l">
              <a:lnSpc>
                <a:spcPct val="100000"/>
              </a:lnSpc>
              <a:spcBef>
                <a:spcPts val="0"/>
              </a:spcBef>
              <a:spcAft>
                <a:spcPts val="0"/>
              </a:spcAft>
              <a:buSzPts val="3027"/>
              <a:buNone/>
            </a:pPr>
            <a:r>
              <a:rPr lang="vi">
                <a:solidFill>
                  <a:schemeClr val="dk1"/>
                </a:solidFill>
              </a:rPr>
              <a:t>Lê Công Minh</a:t>
            </a:r>
            <a:endParaRPr>
              <a:solidFill>
                <a:schemeClr val="dk1"/>
              </a:solidFill>
            </a:endParaRPr>
          </a:p>
          <a:p>
            <a:pPr indent="0" lvl="0" marL="0" rtl="0" algn="l">
              <a:lnSpc>
                <a:spcPct val="100000"/>
              </a:lnSpc>
              <a:spcBef>
                <a:spcPts val="0"/>
              </a:spcBef>
              <a:spcAft>
                <a:spcPts val="0"/>
              </a:spcAft>
              <a:buSzPts val="3027"/>
              <a:buNone/>
            </a:pPr>
            <a:r>
              <a:rPr lang="vi">
                <a:solidFill>
                  <a:schemeClr val="dk1"/>
                </a:solidFill>
              </a:rPr>
              <a:t>Lê Đoàn Nhật Minh</a:t>
            </a:r>
            <a:endParaRPr>
              <a:solidFill>
                <a:schemeClr val="dk1"/>
              </a:solidFill>
            </a:endParaRPr>
          </a:p>
        </p:txBody>
      </p:sp>
      <p:sp>
        <p:nvSpPr>
          <p:cNvPr id="57" name="Google Shape;57;p1"/>
          <p:cNvSpPr txBox="1"/>
          <p:nvPr>
            <p:ph idx="1" type="subTitle"/>
          </p:nvPr>
        </p:nvSpPr>
        <p:spPr>
          <a:xfrm>
            <a:off x="5693575" y="2897050"/>
            <a:ext cx="3558300" cy="1905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3027"/>
              <a:buNone/>
            </a:pPr>
            <a:r>
              <a:rPr lang="vi">
                <a:solidFill>
                  <a:schemeClr val="dk1"/>
                </a:solidFill>
              </a:rPr>
              <a:t>18520949</a:t>
            </a:r>
            <a:endParaRPr>
              <a:solidFill>
                <a:schemeClr val="dk1"/>
              </a:solidFill>
            </a:endParaRPr>
          </a:p>
          <a:p>
            <a:pPr indent="0" lvl="0" marL="0" rtl="0" algn="l">
              <a:lnSpc>
                <a:spcPct val="100000"/>
              </a:lnSpc>
              <a:spcBef>
                <a:spcPts val="0"/>
              </a:spcBef>
              <a:spcAft>
                <a:spcPts val="0"/>
              </a:spcAft>
              <a:buSzPts val="3027"/>
              <a:buNone/>
            </a:pPr>
            <a:r>
              <a:rPr lang="vi">
                <a:solidFill>
                  <a:schemeClr val="dk1"/>
                </a:solidFill>
              </a:rPr>
              <a:t>18521479</a:t>
            </a:r>
            <a:endParaRPr>
              <a:solidFill>
                <a:schemeClr val="dk1"/>
              </a:solidFill>
            </a:endParaRPr>
          </a:p>
          <a:p>
            <a:pPr indent="0" lvl="0" marL="0" rtl="0" algn="l">
              <a:lnSpc>
                <a:spcPct val="100000"/>
              </a:lnSpc>
              <a:spcBef>
                <a:spcPts val="0"/>
              </a:spcBef>
              <a:spcAft>
                <a:spcPts val="0"/>
              </a:spcAft>
              <a:buSzPts val="3027"/>
              <a:buNone/>
            </a:pPr>
            <a:r>
              <a:rPr lang="vi">
                <a:solidFill>
                  <a:schemeClr val="dk1"/>
                </a:solidFill>
              </a:rPr>
              <a:t>18521099</a:t>
            </a:r>
            <a:endParaRPr>
              <a:solidFill>
                <a:schemeClr val="dk1"/>
              </a:solidFill>
            </a:endParaRPr>
          </a:p>
          <a:p>
            <a:pPr indent="0" lvl="0" marL="0" rtl="0" algn="l">
              <a:lnSpc>
                <a:spcPct val="100000"/>
              </a:lnSpc>
              <a:spcBef>
                <a:spcPts val="0"/>
              </a:spcBef>
              <a:spcAft>
                <a:spcPts val="0"/>
              </a:spcAft>
              <a:buSzPts val="3027"/>
              <a:buNone/>
            </a:pPr>
            <a:r>
              <a:rPr lang="vi">
                <a:solidFill>
                  <a:schemeClr val="dk1"/>
                </a:solidFill>
              </a:rPr>
              <a:t>18521101</a:t>
            </a:r>
            <a:endParaRPr/>
          </a:p>
          <a:p>
            <a:pPr indent="0" lvl="0" marL="0" rtl="0" algn="l">
              <a:lnSpc>
                <a:spcPct val="100000"/>
              </a:lnSpc>
              <a:spcBef>
                <a:spcPts val="0"/>
              </a:spcBef>
              <a:spcAft>
                <a:spcPts val="0"/>
              </a:spcAft>
              <a:buSzPts val="3027"/>
              <a:buNone/>
            </a:pPr>
            <a:r>
              <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idx="2" type="body"/>
          </p:nvPr>
        </p:nvSpPr>
        <p:spPr>
          <a:xfrm>
            <a:off x="944325" y="724200"/>
            <a:ext cx="7403700" cy="3695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None/>
            </a:pPr>
            <a:r>
              <a:rPr lang="vi">
                <a:solidFill>
                  <a:schemeClr val="dk1"/>
                </a:solidFill>
              </a:rPr>
              <a:t>Ứng dụng: rút trích thông tin trên h</a:t>
            </a:r>
            <a:r>
              <a:rPr lang="vi">
                <a:solidFill>
                  <a:schemeClr val="dk1"/>
                </a:solidFill>
              </a:rPr>
              <a:t>óa đơn, đọc thông tin từ văn bản lịch sử, tài liệu khoa học. Giúp rút ngắn thời gian nhập một văn bản chỉ với một lần chạm, nhưng luôn đạt được hiệu quả và chất lượng của nội dung là tốt nhất.</a:t>
            </a:r>
            <a:endParaRPr>
              <a:solidFill>
                <a:schemeClr val="dk1"/>
              </a:solidFill>
            </a:endParaRPr>
          </a:p>
        </p:txBody>
      </p:sp>
      <p:sp>
        <p:nvSpPr>
          <p:cNvPr id="63" name="Google Shape;63;p2"/>
          <p:cNvSpPr txBox="1"/>
          <p:nvPr>
            <p:ph type="title"/>
          </p:nvPr>
        </p:nvSpPr>
        <p:spPr>
          <a:xfrm>
            <a:off x="416300" y="586575"/>
            <a:ext cx="4045200" cy="1318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667"/>
              <a:buNone/>
            </a:pPr>
            <a:r>
              <a:rPr lang="vi"/>
              <a:t>1.Giới thiệu</a:t>
            </a:r>
            <a:endParaRPr/>
          </a:p>
        </p:txBody>
      </p:sp>
      <p:sp>
        <p:nvSpPr>
          <p:cNvPr id="64" name="Google Shape;6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1"/>
                </a:solidFill>
                <a:latin typeface="Arial"/>
                <a:ea typeface="Arial"/>
                <a:cs typeface="Arial"/>
                <a:sym typeface="Arial"/>
              </a:rPr>
              <a:t>‹#›</a:t>
            </a:fld>
            <a:endParaRPr>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vi"/>
              <a:t>Kiến trúc hệ thống</a:t>
            </a:r>
            <a:endParaRPr/>
          </a:p>
        </p:txBody>
      </p:sp>
      <p:sp>
        <p:nvSpPr>
          <p:cNvPr id="70" name="Google Shape;7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vi">
                <a:solidFill>
                  <a:schemeClr val="dk1"/>
                </a:solidFill>
              </a:rPr>
              <a:t>Client sẽ gửi http request về cho server trong đó chứa json file với nội dung là ảnh được đưa về dưới dạng base64.</a:t>
            </a:r>
            <a:endParaRPr>
              <a:solidFill>
                <a:schemeClr val="dk1"/>
              </a:solidFill>
            </a:endParaRPr>
          </a:p>
          <a:p>
            <a:pPr indent="0" lvl="0" marL="0" rtl="0" algn="l">
              <a:lnSpc>
                <a:spcPct val="115000"/>
              </a:lnSpc>
              <a:spcBef>
                <a:spcPts val="1200"/>
              </a:spcBef>
              <a:spcAft>
                <a:spcPts val="1200"/>
              </a:spcAft>
              <a:buSzPts val="1800"/>
              <a:buNone/>
            </a:pPr>
            <a:r>
              <a:rPr lang="vi">
                <a:solidFill>
                  <a:schemeClr val="dk1"/>
                </a:solidFill>
              </a:rPr>
              <a:t>Server nhận request và thực hiện predict trên ảnh được client gửi, và trả về response dưới dạng json có chứa văn bản trong ảnh.</a:t>
            </a:r>
            <a:endParaRPr>
              <a:solidFill>
                <a:schemeClr val="dk1"/>
              </a:solidFill>
            </a:endParaRPr>
          </a:p>
        </p:txBody>
      </p:sp>
      <p:sp>
        <p:nvSpPr>
          <p:cNvPr id="71" name="Google Shape;7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72" name="Google Shape;72;p5"/>
          <p:cNvPicPr preferRelativeResize="0"/>
          <p:nvPr/>
        </p:nvPicPr>
        <p:blipFill rotWithShape="1">
          <a:blip r:embed="rId3">
            <a:alphaModFix/>
          </a:blip>
          <a:srcRect b="18961" l="2055" r="5778" t="5010"/>
          <a:stretch/>
        </p:blipFill>
        <p:spPr>
          <a:xfrm>
            <a:off x="311700" y="2861384"/>
            <a:ext cx="8520601" cy="18018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nvSpPr>
        <p:spPr>
          <a:xfrm>
            <a:off x="729625" y="3172900"/>
            <a:ext cx="7688100" cy="559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500"/>
              </a:spcBef>
              <a:spcAft>
                <a:spcPts val="1500"/>
              </a:spcAft>
              <a:buClr>
                <a:srgbClr val="000000"/>
              </a:buClr>
              <a:buSzPts val="1600"/>
              <a:buFont typeface="Arial"/>
              <a:buNone/>
            </a:pPr>
            <a:r>
              <a:rPr b="1" i="0" lang="vi" sz="1600" u="none" cap="none" strike="noStrike">
                <a:solidFill>
                  <a:schemeClr val="dk1"/>
                </a:solidFill>
                <a:latin typeface="Lato"/>
                <a:ea typeface="Lato"/>
                <a:cs typeface="Lato"/>
                <a:sym typeface="Lato"/>
              </a:rPr>
              <a:t>Hình 1 Đầu vào và kết quả trả về của bài toán text detection.</a:t>
            </a:r>
            <a:endParaRPr b="1" i="0" sz="1600" u="none" cap="none" strike="noStrike">
              <a:solidFill>
                <a:schemeClr val="dk1"/>
              </a:solidFill>
              <a:latin typeface="Lato"/>
              <a:ea typeface="Lato"/>
              <a:cs typeface="Lato"/>
              <a:sym typeface="Lato"/>
            </a:endParaRPr>
          </a:p>
        </p:txBody>
      </p:sp>
      <p:pic>
        <p:nvPicPr>
          <p:cNvPr id="78" name="Google Shape;78;p3"/>
          <p:cNvPicPr preferRelativeResize="0"/>
          <p:nvPr/>
        </p:nvPicPr>
        <p:blipFill rotWithShape="1">
          <a:blip r:embed="rId3">
            <a:alphaModFix/>
          </a:blip>
          <a:srcRect b="0" l="0" r="0" t="0"/>
          <a:stretch/>
        </p:blipFill>
        <p:spPr>
          <a:xfrm>
            <a:off x="38950" y="504698"/>
            <a:ext cx="9144000" cy="2482453"/>
          </a:xfrm>
          <a:prstGeom prst="rect">
            <a:avLst/>
          </a:prstGeom>
          <a:noFill/>
          <a:ln>
            <a:noFill/>
          </a:ln>
        </p:spPr>
      </p:pic>
      <p:sp>
        <p:nvSpPr>
          <p:cNvPr id="79" name="Google Shape;7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4"/>
          <p:cNvPicPr preferRelativeResize="0"/>
          <p:nvPr/>
        </p:nvPicPr>
        <p:blipFill rotWithShape="1">
          <a:blip r:embed="rId3">
            <a:alphaModFix/>
          </a:blip>
          <a:srcRect b="0" l="0" r="0" t="0"/>
          <a:stretch/>
        </p:blipFill>
        <p:spPr>
          <a:xfrm>
            <a:off x="2054813" y="606975"/>
            <a:ext cx="5034375" cy="3209425"/>
          </a:xfrm>
          <a:prstGeom prst="rect">
            <a:avLst/>
          </a:prstGeom>
          <a:noFill/>
          <a:ln>
            <a:noFill/>
          </a:ln>
        </p:spPr>
      </p:pic>
      <p:sp>
        <p:nvSpPr>
          <p:cNvPr id="85" name="Google Shape;85;p4"/>
          <p:cNvSpPr txBox="1"/>
          <p:nvPr/>
        </p:nvSpPr>
        <p:spPr>
          <a:xfrm>
            <a:off x="2615550" y="3945550"/>
            <a:ext cx="3962100" cy="4254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1500"/>
              </a:spcBef>
              <a:spcAft>
                <a:spcPts val="1500"/>
              </a:spcAft>
              <a:buClr>
                <a:srgbClr val="000000"/>
              </a:buClr>
              <a:buSzPts val="1600"/>
              <a:buFont typeface="Arial"/>
              <a:buNone/>
            </a:pPr>
            <a:r>
              <a:rPr b="1" i="0" lang="vi" sz="1600" u="none" cap="none" strike="noStrike">
                <a:solidFill>
                  <a:schemeClr val="dk1"/>
                </a:solidFill>
                <a:latin typeface="Lato"/>
                <a:ea typeface="Lato"/>
                <a:cs typeface="Lato"/>
                <a:sym typeface="Lato"/>
              </a:rPr>
              <a:t>Hình 2 Kết quả trả về của text recognition</a:t>
            </a:r>
            <a:endParaRPr b="1" i="0" sz="1600" u="none" cap="none" strike="noStrike">
              <a:solidFill>
                <a:schemeClr val="dk1"/>
              </a:solidFill>
              <a:latin typeface="Lato"/>
              <a:ea typeface="Lato"/>
              <a:cs typeface="Lato"/>
              <a:sym typeface="Lato"/>
            </a:endParaRPr>
          </a:p>
        </p:txBody>
      </p:sp>
      <p:sp>
        <p:nvSpPr>
          <p:cNvPr id="86" name="Google Shape;8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ea28106a7f_0_13"/>
          <p:cNvSpPr txBox="1"/>
          <p:nvPr/>
        </p:nvSpPr>
        <p:spPr>
          <a:xfrm>
            <a:off x="2590950" y="4647325"/>
            <a:ext cx="3962100" cy="425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1500"/>
              </a:spcBef>
              <a:spcAft>
                <a:spcPts val="1500"/>
              </a:spcAft>
              <a:buClr>
                <a:srgbClr val="000000"/>
              </a:buClr>
              <a:buSzPts val="1600"/>
              <a:buFont typeface="Arial"/>
              <a:buNone/>
            </a:pPr>
            <a:r>
              <a:rPr b="1" i="0" lang="vi" sz="1600" u="none" cap="none" strike="noStrike">
                <a:solidFill>
                  <a:schemeClr val="dk1"/>
                </a:solidFill>
                <a:latin typeface="Lato"/>
                <a:ea typeface="Lato"/>
                <a:cs typeface="Lato"/>
                <a:sym typeface="Lato"/>
              </a:rPr>
              <a:t>Hình </a:t>
            </a:r>
            <a:r>
              <a:rPr b="1" lang="vi" sz="1600">
                <a:solidFill>
                  <a:schemeClr val="dk1"/>
                </a:solidFill>
                <a:latin typeface="Lato"/>
                <a:ea typeface="Lato"/>
                <a:cs typeface="Lato"/>
                <a:sym typeface="Lato"/>
              </a:rPr>
              <a:t>3</a:t>
            </a:r>
            <a:r>
              <a:rPr b="1" i="0" lang="vi" sz="1600" u="none" cap="none" strike="noStrike">
                <a:solidFill>
                  <a:schemeClr val="dk1"/>
                </a:solidFill>
                <a:latin typeface="Lato"/>
                <a:ea typeface="Lato"/>
                <a:cs typeface="Lato"/>
                <a:sym typeface="Lato"/>
              </a:rPr>
              <a:t> </a:t>
            </a:r>
            <a:r>
              <a:rPr b="1" lang="vi" sz="1600">
                <a:solidFill>
                  <a:schemeClr val="dk1"/>
                </a:solidFill>
                <a:latin typeface="Lato"/>
                <a:ea typeface="Lato"/>
                <a:cs typeface="Lato"/>
                <a:sym typeface="Lato"/>
              </a:rPr>
              <a:t>Giao diện chính</a:t>
            </a:r>
            <a:endParaRPr b="1" i="0" sz="1600" u="none" cap="none" strike="noStrike">
              <a:solidFill>
                <a:schemeClr val="dk1"/>
              </a:solidFill>
              <a:latin typeface="Lato"/>
              <a:ea typeface="Lato"/>
              <a:cs typeface="Lato"/>
              <a:sym typeface="Lato"/>
            </a:endParaRPr>
          </a:p>
        </p:txBody>
      </p:sp>
      <p:sp>
        <p:nvSpPr>
          <p:cNvPr id="92" name="Google Shape;92;gea28106a7f_0_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93" name="Google Shape;93;gea28106a7f_0_13"/>
          <p:cNvPicPr preferRelativeResize="0"/>
          <p:nvPr/>
        </p:nvPicPr>
        <p:blipFill>
          <a:blip r:embed="rId3">
            <a:alphaModFix/>
          </a:blip>
          <a:stretch>
            <a:fillRect/>
          </a:stretch>
        </p:blipFill>
        <p:spPr>
          <a:xfrm>
            <a:off x="3534963" y="152400"/>
            <a:ext cx="2074074" cy="449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ea28106a7f_0_6"/>
          <p:cNvSpPr txBox="1"/>
          <p:nvPr/>
        </p:nvSpPr>
        <p:spPr>
          <a:xfrm>
            <a:off x="2590950" y="4647325"/>
            <a:ext cx="3962100" cy="4254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1500"/>
              </a:spcBef>
              <a:spcAft>
                <a:spcPts val="1500"/>
              </a:spcAft>
              <a:buClr>
                <a:srgbClr val="000000"/>
              </a:buClr>
              <a:buSzPts val="1600"/>
              <a:buFont typeface="Arial"/>
              <a:buNone/>
            </a:pPr>
            <a:r>
              <a:rPr b="1" i="0" lang="vi" sz="1600" u="none" cap="none" strike="noStrike">
                <a:solidFill>
                  <a:schemeClr val="dk1"/>
                </a:solidFill>
                <a:latin typeface="Lato"/>
                <a:ea typeface="Lato"/>
                <a:cs typeface="Lato"/>
                <a:sym typeface="Lato"/>
              </a:rPr>
              <a:t>Hình </a:t>
            </a:r>
            <a:r>
              <a:rPr b="1" lang="vi" sz="1600">
                <a:solidFill>
                  <a:schemeClr val="dk1"/>
                </a:solidFill>
                <a:latin typeface="Lato"/>
                <a:ea typeface="Lato"/>
                <a:cs typeface="Lato"/>
                <a:sym typeface="Lato"/>
              </a:rPr>
              <a:t>4</a:t>
            </a:r>
            <a:r>
              <a:rPr b="1" i="0" lang="vi" sz="1600" u="none" cap="none" strike="noStrike">
                <a:solidFill>
                  <a:schemeClr val="dk1"/>
                </a:solidFill>
                <a:latin typeface="Lato"/>
                <a:ea typeface="Lato"/>
                <a:cs typeface="Lato"/>
                <a:sym typeface="Lato"/>
              </a:rPr>
              <a:t> Kết quả trả về của text recognition</a:t>
            </a:r>
            <a:endParaRPr b="1" i="0" sz="1600" u="none" cap="none" strike="noStrike">
              <a:solidFill>
                <a:schemeClr val="dk1"/>
              </a:solidFill>
              <a:latin typeface="Lato"/>
              <a:ea typeface="Lato"/>
              <a:cs typeface="Lato"/>
              <a:sym typeface="Lato"/>
            </a:endParaRPr>
          </a:p>
        </p:txBody>
      </p:sp>
      <p:sp>
        <p:nvSpPr>
          <p:cNvPr id="99" name="Google Shape;99;gea28106a7f_0_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00" name="Google Shape;100;gea28106a7f_0_6"/>
          <p:cNvPicPr preferRelativeResize="0"/>
          <p:nvPr/>
        </p:nvPicPr>
        <p:blipFill>
          <a:blip r:embed="rId3">
            <a:alphaModFix/>
          </a:blip>
          <a:stretch>
            <a:fillRect/>
          </a:stretch>
        </p:blipFill>
        <p:spPr>
          <a:xfrm>
            <a:off x="3534963" y="152400"/>
            <a:ext cx="2074074" cy="449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3"/>
          <p:cNvSpPr txBox="1"/>
          <p:nvPr>
            <p:ph type="title"/>
          </p:nvPr>
        </p:nvSpPr>
        <p:spPr>
          <a:xfrm>
            <a:off x="355925" y="382050"/>
            <a:ext cx="4045200" cy="1506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b="1" lang="vi"/>
              <a:t>2</a:t>
            </a:r>
            <a:r>
              <a:rPr b="1" lang="vi"/>
              <a:t>. Demo</a:t>
            </a:r>
            <a:endParaRPr b="1"/>
          </a:p>
        </p:txBody>
      </p:sp>
      <p:sp>
        <p:nvSpPr>
          <p:cNvPr id="106" name="Google Shape;10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4"/>
          <p:cNvSpPr txBox="1"/>
          <p:nvPr>
            <p:ph idx="4294967295" type="title"/>
          </p:nvPr>
        </p:nvSpPr>
        <p:spPr>
          <a:xfrm>
            <a:off x="220075" y="2101900"/>
            <a:ext cx="8520600" cy="7335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64814"/>
              <a:buNone/>
            </a:pPr>
            <a:r>
              <a:rPr b="1" lang="vi" sz="4800"/>
              <a:t>CẢM ƠN ĐÃ THEO DÕI</a:t>
            </a:r>
            <a:endParaRPr b="1" sz="4800"/>
          </a:p>
        </p:txBody>
      </p:sp>
      <p:sp>
        <p:nvSpPr>
          <p:cNvPr id="112" name="Google Shape;11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vi">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