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FCE1-093D-420A-8675-285214A60DF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9983-7EBD-4CC1-9ECF-5FD01E24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5/22/2012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Dalian Hotel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File: </a:t>
            </a:r>
            <a:r>
              <a:rPr lang="en-US" dirty="0" smtClean="0"/>
              <a:t>case-</a:t>
            </a:r>
            <a:r>
              <a:rPr lang="en-US" dirty="0" err="1" smtClean="0"/>
              <a:t>DalianHotel.pcap</a:t>
            </a:r>
            <a:endParaRPr lang="en-US" dirty="0"/>
          </a:p>
          <a:p>
            <a:r>
              <a:rPr lang="en-US" dirty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At 7AM, there are no </a:t>
            </a:r>
            <a:r>
              <a:rPr lang="en-US" smtClean="0"/>
              <a:t>data </a:t>
            </a:r>
            <a:r>
              <a:rPr lang="en-US" smtClean="0"/>
              <a:t>traffic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On which channel was this captured?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How many APs are there?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Which are not protected?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Beijing Airport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File: </a:t>
            </a:r>
            <a:r>
              <a:rPr lang="en-US" dirty="0" smtClean="0"/>
              <a:t>case-</a:t>
            </a:r>
            <a:r>
              <a:rPr lang="en-US" dirty="0" err="1" smtClean="0"/>
              <a:t>BeijingAirport.pcap</a:t>
            </a:r>
            <a:endParaRPr lang="en-US" dirty="0"/>
          </a:p>
          <a:p>
            <a:r>
              <a:rPr lang="en-US" dirty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There are quite a few APs.</a:t>
            </a:r>
            <a:endParaRPr lang="en-US" dirty="0"/>
          </a:p>
          <a:p>
            <a:r>
              <a:rPr lang="en-US" dirty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On which channel was this captured?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How many APs are there?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Which are not protected? 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Are there APs with the same SSID?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3</a:t>
            </a:r>
            <a:r>
              <a:rPr lang="en-US" dirty="0" smtClean="0"/>
              <a:t>: 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 case-</a:t>
            </a:r>
            <a:r>
              <a:rPr lang="en-US" dirty="0" err="1" smtClean="0"/>
              <a:t>ARP.pcap</a:t>
            </a: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/>
              <a:t>Packets #1 and #3 are both broadcast packets.</a:t>
            </a:r>
            <a:endParaRPr lang="en-US" dirty="0" smtClean="0"/>
          </a:p>
          <a:p>
            <a:r>
              <a:rPr lang="en-US" dirty="0" smtClean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Why is #1 acknowledged?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Why is #3 not acknowledged?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Deauth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 case-</a:t>
            </a:r>
            <a:r>
              <a:rPr lang="en-US" dirty="0" err="1" smtClean="0"/>
              <a:t>Deauth.pcap</a:t>
            </a: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DUT failed to connect.</a:t>
            </a:r>
          </a:p>
          <a:p>
            <a:r>
              <a:rPr lang="en-US" dirty="0" smtClean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Was association successful at some point?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When was DUT rejected?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Why was it rejected?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5</a:t>
            </a:r>
            <a:r>
              <a:rPr lang="en-US" dirty="0" smtClean="0"/>
              <a:t>: 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File: case-</a:t>
            </a:r>
            <a:r>
              <a:rPr lang="en-US" dirty="0" err="1" smtClean="0"/>
              <a:t>Ping.pcap</a:t>
            </a: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192.168.2.104 pings 192.168.2.111.</a:t>
            </a:r>
          </a:p>
          <a:p>
            <a:r>
              <a:rPr lang="en-US" dirty="0" smtClean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Which one is a wireless station?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How many ping requests were not answered?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How many packets will be reported as “loss” by the PING app on 192.168.2.104?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Why were they lost?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203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Case studies</vt:lpstr>
      <vt:lpstr>Case 1: Dalian Hotel</vt:lpstr>
      <vt:lpstr>Case 2: Beijing Airport</vt:lpstr>
      <vt:lpstr>Case 3: ARP</vt:lpstr>
      <vt:lpstr>Case 4: Deauth</vt:lpstr>
      <vt:lpstr>Case 5: Ping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</dc:title>
  <dc:creator>Shaw, King</dc:creator>
  <cp:lastModifiedBy>Shaw, King</cp:lastModifiedBy>
  <cp:revision>2</cp:revision>
  <dcterms:created xsi:type="dcterms:W3CDTF">2012-05-21T23:36:10Z</dcterms:created>
  <dcterms:modified xsi:type="dcterms:W3CDTF">2012-05-22T01:57:46Z</dcterms:modified>
</cp:coreProperties>
</file>