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FDA8-ECCA-4A78-8D9B-6E7FB0EC69E2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1B91-A70E-4C64-94FE-EBED57EA4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883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FDA8-ECCA-4A78-8D9B-6E7FB0EC69E2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1B91-A70E-4C64-94FE-EBED57EA4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618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FDA8-ECCA-4A78-8D9B-6E7FB0EC69E2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1B91-A70E-4C64-94FE-EBED57EA4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026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FDA8-ECCA-4A78-8D9B-6E7FB0EC69E2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1B91-A70E-4C64-94FE-EBED57EA4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72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FDA8-ECCA-4A78-8D9B-6E7FB0EC69E2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1B91-A70E-4C64-94FE-EBED57EA4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053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FDA8-ECCA-4A78-8D9B-6E7FB0EC69E2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1B91-A70E-4C64-94FE-EBED57EA4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4618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FDA8-ECCA-4A78-8D9B-6E7FB0EC69E2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1B91-A70E-4C64-94FE-EBED57EA4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678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FDA8-ECCA-4A78-8D9B-6E7FB0EC69E2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1B91-A70E-4C64-94FE-EBED57EA4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395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FDA8-ECCA-4A78-8D9B-6E7FB0EC69E2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1B91-A70E-4C64-94FE-EBED57EA4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641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FDA8-ECCA-4A78-8D9B-6E7FB0EC69E2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1B91-A70E-4C64-94FE-EBED57EA4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412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FDA8-ECCA-4A78-8D9B-6E7FB0EC69E2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1B91-A70E-4C64-94FE-EBED57EA4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073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4FDA8-ECCA-4A78-8D9B-6E7FB0EC69E2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11B91-A70E-4C64-94FE-EBED57EA4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061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Frameworks </a:t>
            </a:r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Yu, 5/21/2012</a:t>
            </a:r>
            <a:endParaRPr lang="en-US" i="1" dirty="0"/>
          </a:p>
        </p:txBody>
      </p:sp>
    </p:spTree>
    <p:extLst>
      <p:ext uri="{BB962C8B-B14F-4D97-AF65-F5344CB8AC3E}">
        <p14:creationId xmlns="" xmlns:p14="http://schemas.microsoft.com/office/powerpoint/2010/main" val="317723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矩形 102"/>
          <p:cNvSpPr/>
          <p:nvPr/>
        </p:nvSpPr>
        <p:spPr>
          <a:xfrm>
            <a:off x="609600" y="2971800"/>
            <a:ext cx="3657600" cy="2971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Existing Test Framework </a:t>
            </a:r>
            <a:br>
              <a:rPr lang="en-US" dirty="0" smtClean="0"/>
            </a:br>
            <a:r>
              <a:rPr lang="en-US" dirty="0" smtClean="0"/>
              <a:t>(“</a:t>
            </a:r>
            <a:r>
              <a:rPr lang="en-US" dirty="0" err="1" smtClean="0"/>
              <a:t>DaLian</a:t>
            </a:r>
            <a:r>
              <a:rPr lang="en-US" dirty="0" smtClean="0"/>
              <a:t> Lab</a:t>
            </a:r>
            <a:r>
              <a:rPr lang="en-US" dirty="0" smtClean="0"/>
              <a:t>”)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81000" y="6290072"/>
            <a:ext cx="838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31620" y="639627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 network</a:t>
            </a:r>
            <a:endParaRPr lang="en-US" dirty="0"/>
          </a:p>
        </p:txBody>
      </p:sp>
      <p:sp>
        <p:nvSpPr>
          <p:cNvPr id="30" name="矩形 29"/>
          <p:cNvSpPr/>
          <p:nvPr/>
        </p:nvSpPr>
        <p:spPr>
          <a:xfrm>
            <a:off x="990600" y="3505200"/>
            <a:ext cx="2895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Jenkins monitor</a:t>
            </a:r>
            <a:endParaRPr lang="en-US" dirty="0"/>
          </a:p>
        </p:txBody>
      </p:sp>
      <p:cxnSp>
        <p:nvCxnSpPr>
          <p:cNvPr id="50" name="直接连接符 49"/>
          <p:cNvCxnSpPr/>
          <p:nvPr/>
        </p:nvCxnSpPr>
        <p:spPr>
          <a:xfrm>
            <a:off x="381000" y="2438400"/>
            <a:ext cx="807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239000" y="2590800"/>
            <a:ext cx="121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 Lab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990600" y="1981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Corporate network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867400" y="1600200"/>
            <a:ext cx="121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KATF</a:t>
            </a:r>
            <a:endParaRPr lang="en-US" dirty="0"/>
          </a:p>
        </p:txBody>
      </p:sp>
      <p:cxnSp>
        <p:nvCxnSpPr>
          <p:cNvPr id="69" name="Straight Arrow Connector 27"/>
          <p:cNvCxnSpPr>
            <a:endCxn id="68" idx="2"/>
          </p:cNvCxnSpPr>
          <p:nvPr/>
        </p:nvCxnSpPr>
        <p:spPr>
          <a:xfrm rot="16200000" flipV="1">
            <a:off x="6234827" y="2207895"/>
            <a:ext cx="480536" cy="381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990600" y="4114800"/>
            <a:ext cx="2895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Interop</a:t>
            </a:r>
            <a:endParaRPr lang="en-US" dirty="0"/>
          </a:p>
        </p:txBody>
      </p:sp>
      <p:sp>
        <p:nvSpPr>
          <p:cNvPr id="79" name="矩形 78"/>
          <p:cNvSpPr/>
          <p:nvPr/>
        </p:nvSpPr>
        <p:spPr>
          <a:xfrm>
            <a:off x="990600" y="4724400"/>
            <a:ext cx="28956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reporter service</a:t>
            </a:r>
            <a:endParaRPr lang="en-US" dirty="0"/>
          </a:p>
        </p:txBody>
      </p:sp>
      <p:sp>
        <p:nvSpPr>
          <p:cNvPr id="80" name="矩形 79"/>
          <p:cNvSpPr/>
          <p:nvPr/>
        </p:nvSpPr>
        <p:spPr>
          <a:xfrm>
            <a:off x="990600" y="5334000"/>
            <a:ext cx="2895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82" name="Straight Connector 10"/>
          <p:cNvCxnSpPr/>
          <p:nvPr/>
        </p:nvCxnSpPr>
        <p:spPr>
          <a:xfrm>
            <a:off x="381000" y="6290072"/>
            <a:ext cx="838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1"/>
          <p:cNvSpPr/>
          <p:nvPr/>
        </p:nvSpPr>
        <p:spPr>
          <a:xfrm>
            <a:off x="4632960" y="5451872"/>
            <a:ext cx="1051560" cy="4953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</a:t>
            </a:r>
            <a:endParaRPr lang="en-US" b="1" dirty="0"/>
          </a:p>
        </p:txBody>
      </p:sp>
      <p:sp>
        <p:nvSpPr>
          <p:cNvPr id="84" name="Rectangle 12"/>
          <p:cNvSpPr/>
          <p:nvPr/>
        </p:nvSpPr>
        <p:spPr>
          <a:xfrm>
            <a:off x="5951220" y="5451872"/>
            <a:ext cx="1051560" cy="4953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</a:t>
            </a:r>
            <a:endParaRPr lang="en-US" b="1" dirty="0"/>
          </a:p>
        </p:txBody>
      </p:sp>
      <p:sp>
        <p:nvSpPr>
          <p:cNvPr id="85" name="Rectangle 13"/>
          <p:cNvSpPr/>
          <p:nvPr/>
        </p:nvSpPr>
        <p:spPr>
          <a:xfrm>
            <a:off x="7322820" y="5451872"/>
            <a:ext cx="1051560" cy="4953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</a:t>
            </a:r>
            <a:endParaRPr lang="en-US" b="1" dirty="0"/>
          </a:p>
        </p:txBody>
      </p:sp>
      <p:cxnSp>
        <p:nvCxnSpPr>
          <p:cNvPr id="87" name="Straight Connector 16"/>
          <p:cNvCxnSpPr/>
          <p:nvPr/>
        </p:nvCxnSpPr>
        <p:spPr>
          <a:xfrm>
            <a:off x="5204460" y="5943600"/>
            <a:ext cx="0" cy="3429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17"/>
          <p:cNvCxnSpPr/>
          <p:nvPr/>
        </p:nvCxnSpPr>
        <p:spPr>
          <a:xfrm>
            <a:off x="6499860" y="5947172"/>
            <a:ext cx="0" cy="3429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18"/>
          <p:cNvCxnSpPr/>
          <p:nvPr/>
        </p:nvCxnSpPr>
        <p:spPr>
          <a:xfrm>
            <a:off x="7848600" y="5947172"/>
            <a:ext cx="0" cy="3429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36"/>
          <p:cNvCxnSpPr/>
          <p:nvPr/>
        </p:nvCxnSpPr>
        <p:spPr>
          <a:xfrm>
            <a:off x="2514600" y="5943600"/>
            <a:ext cx="0" cy="3429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048000" y="2971800"/>
            <a:ext cx="121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Tester</a:t>
            </a:r>
            <a:endParaRPr lang="en-US" dirty="0"/>
          </a:p>
        </p:txBody>
      </p:sp>
      <p:sp>
        <p:nvSpPr>
          <p:cNvPr id="108" name="Rectangle 11"/>
          <p:cNvSpPr/>
          <p:nvPr/>
        </p:nvSpPr>
        <p:spPr>
          <a:xfrm>
            <a:off x="6019800" y="4152900"/>
            <a:ext cx="1051560" cy="4953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Tate</a:t>
            </a:r>
            <a:endParaRPr lang="en-US" b="1" dirty="0"/>
          </a:p>
        </p:txBody>
      </p:sp>
      <p:sp>
        <p:nvSpPr>
          <p:cNvPr id="109" name="Rectangle 11"/>
          <p:cNvSpPr/>
          <p:nvPr/>
        </p:nvSpPr>
        <p:spPr>
          <a:xfrm>
            <a:off x="6019800" y="3543300"/>
            <a:ext cx="1051560" cy="4953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Otter2</a:t>
            </a:r>
            <a:endParaRPr lang="en-US" b="1" dirty="0"/>
          </a:p>
        </p:txBody>
      </p:sp>
      <p:sp>
        <p:nvSpPr>
          <p:cNvPr id="110" name="矩形 109"/>
          <p:cNvSpPr/>
          <p:nvPr/>
        </p:nvSpPr>
        <p:spPr>
          <a:xfrm>
            <a:off x="5715000" y="3352800"/>
            <a:ext cx="1600200" cy="14478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20"/>
          <p:cNvCxnSpPr/>
          <p:nvPr/>
        </p:nvCxnSpPr>
        <p:spPr>
          <a:xfrm rot="5400000">
            <a:off x="6301056" y="5052744"/>
            <a:ext cx="504289" cy="158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705600" y="4876800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WiFi link</a:t>
            </a:r>
            <a:endParaRPr lang="en-US" dirty="0"/>
          </a:p>
        </p:txBody>
      </p:sp>
      <p:cxnSp>
        <p:nvCxnSpPr>
          <p:cNvPr id="118" name="Straight Connector 6"/>
          <p:cNvCxnSpPr/>
          <p:nvPr/>
        </p:nvCxnSpPr>
        <p:spPr>
          <a:xfrm>
            <a:off x="4267200" y="4267200"/>
            <a:ext cx="1447800" cy="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572000" y="3886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ADB</a:t>
            </a:r>
            <a:endParaRPr lang="en-US" dirty="0"/>
          </a:p>
        </p:txBody>
      </p:sp>
      <p:cxnSp>
        <p:nvCxnSpPr>
          <p:cNvPr id="125" name="Straight Connector 24"/>
          <p:cNvCxnSpPr/>
          <p:nvPr/>
        </p:nvCxnSpPr>
        <p:spPr>
          <a:xfrm rot="5400000" flipH="1" flipV="1">
            <a:off x="2172494" y="2704306"/>
            <a:ext cx="5334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8580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533400" y="3352800"/>
            <a:ext cx="2667000" cy="3352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Interop</a:t>
            </a:r>
            <a:r>
              <a:rPr lang="en-US" dirty="0" smtClean="0"/>
              <a:t> Architecture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(“</a:t>
            </a:r>
            <a:r>
              <a:rPr lang="en-US" dirty="0" err="1" smtClean="0"/>
              <a:t>DaLian</a:t>
            </a:r>
            <a:r>
              <a:rPr lang="en-US" dirty="0" smtClean="0"/>
              <a:t> Lab”)</a:t>
            </a:r>
            <a:endParaRPr lang="en-US" dirty="0"/>
          </a:p>
        </p:txBody>
      </p:sp>
      <p:sp>
        <p:nvSpPr>
          <p:cNvPr id="32" name="矩形 31"/>
          <p:cNvSpPr/>
          <p:nvPr/>
        </p:nvSpPr>
        <p:spPr>
          <a:xfrm>
            <a:off x="685800" y="2133600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  Case configurations</a:t>
            </a:r>
            <a:endParaRPr lang="en-US" dirty="0"/>
          </a:p>
        </p:txBody>
      </p:sp>
      <p:sp>
        <p:nvSpPr>
          <p:cNvPr id="33" name="矩形 32"/>
          <p:cNvSpPr/>
          <p:nvPr/>
        </p:nvSpPr>
        <p:spPr>
          <a:xfrm>
            <a:off x="914400" y="35814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Scheduler</a:t>
            </a:r>
          </a:p>
        </p:txBody>
      </p:sp>
      <p:sp>
        <p:nvSpPr>
          <p:cNvPr id="35" name="矩形 34"/>
          <p:cNvSpPr/>
          <p:nvPr/>
        </p:nvSpPr>
        <p:spPr>
          <a:xfrm>
            <a:off x="914400" y="41910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 Parser</a:t>
            </a:r>
          </a:p>
        </p:txBody>
      </p:sp>
      <p:sp>
        <p:nvSpPr>
          <p:cNvPr id="36" name="矩形 35"/>
          <p:cNvSpPr/>
          <p:nvPr/>
        </p:nvSpPr>
        <p:spPr>
          <a:xfrm>
            <a:off x="914400" y="48006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Scenario</a:t>
            </a:r>
          </a:p>
        </p:txBody>
      </p:sp>
      <p:sp>
        <p:nvSpPr>
          <p:cNvPr id="37" name="矩形 36"/>
          <p:cNvSpPr/>
          <p:nvPr/>
        </p:nvSpPr>
        <p:spPr>
          <a:xfrm>
            <a:off x="4800601" y="40386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</a:t>
            </a:r>
          </a:p>
        </p:txBody>
      </p:sp>
      <p:sp>
        <p:nvSpPr>
          <p:cNvPr id="38" name="矩形 37"/>
          <p:cNvSpPr/>
          <p:nvPr/>
        </p:nvSpPr>
        <p:spPr>
          <a:xfrm>
            <a:off x="4800601" y="46482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DUT</a:t>
            </a:r>
          </a:p>
        </p:txBody>
      </p:sp>
      <p:sp>
        <p:nvSpPr>
          <p:cNvPr id="40" name="矩形 39"/>
          <p:cNvSpPr/>
          <p:nvPr/>
        </p:nvSpPr>
        <p:spPr>
          <a:xfrm>
            <a:off x="4800601" y="52578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Tester</a:t>
            </a:r>
          </a:p>
        </p:txBody>
      </p:sp>
      <p:sp>
        <p:nvSpPr>
          <p:cNvPr id="41" name="矩形 40"/>
          <p:cNvSpPr/>
          <p:nvPr/>
        </p:nvSpPr>
        <p:spPr>
          <a:xfrm>
            <a:off x="914400" y="54102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Factory</a:t>
            </a:r>
          </a:p>
        </p:txBody>
      </p:sp>
      <p:cxnSp>
        <p:nvCxnSpPr>
          <p:cNvPr id="44" name="肘形连接符 43"/>
          <p:cNvCxnSpPr>
            <a:stCxn id="37" idx="1"/>
            <a:endCxn id="40" idx="1"/>
          </p:cNvCxnSpPr>
          <p:nvPr/>
        </p:nvCxnSpPr>
        <p:spPr>
          <a:xfrm rot="10800000" flipV="1">
            <a:off x="4800601" y="4267200"/>
            <a:ext cx="1588" cy="1219200"/>
          </a:xfrm>
          <a:prstGeom prst="bentConnector3">
            <a:avLst>
              <a:gd name="adj1" fmla="val 32041572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124200" y="4494477"/>
            <a:ext cx="121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Dispatch</a:t>
            </a:r>
            <a:endParaRPr lang="en-US" dirty="0"/>
          </a:p>
        </p:txBody>
      </p:sp>
      <p:sp>
        <p:nvSpPr>
          <p:cNvPr id="86" name="流程图: 磁盘 85"/>
          <p:cNvSpPr/>
          <p:nvPr/>
        </p:nvSpPr>
        <p:spPr>
          <a:xfrm>
            <a:off x="7620000" y="4191000"/>
            <a:ext cx="1066800" cy="1295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92" name="肘形连接符 91"/>
          <p:cNvCxnSpPr>
            <a:stCxn id="37" idx="3"/>
            <a:endCxn id="40" idx="3"/>
          </p:cNvCxnSpPr>
          <p:nvPr/>
        </p:nvCxnSpPr>
        <p:spPr>
          <a:xfrm>
            <a:off x="6096001" y="4267200"/>
            <a:ext cx="1588" cy="1219200"/>
          </a:xfrm>
          <a:prstGeom prst="bentConnector3">
            <a:avLst>
              <a:gd name="adj1" fmla="val 227541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38" idx="3"/>
          </p:cNvCxnSpPr>
          <p:nvPr/>
        </p:nvCxnSpPr>
        <p:spPr>
          <a:xfrm>
            <a:off x="6096001" y="4876800"/>
            <a:ext cx="1523999" cy="1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3200400" y="4875477"/>
            <a:ext cx="1600200" cy="1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6400800" y="4495800"/>
            <a:ext cx="121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Record</a:t>
            </a:r>
            <a:endParaRPr lang="en-US" dirty="0"/>
          </a:p>
        </p:txBody>
      </p:sp>
      <p:cxnSp>
        <p:nvCxnSpPr>
          <p:cNvPr id="134" name="直接箭头连接符 133"/>
          <p:cNvCxnSpPr>
            <a:stCxn id="32" idx="2"/>
            <a:endCxn id="57" idx="0"/>
          </p:cNvCxnSpPr>
          <p:nvPr/>
        </p:nvCxnSpPr>
        <p:spPr>
          <a:xfrm rot="5400000">
            <a:off x="1562100" y="3048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905000" y="2819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42" name="矩形 141"/>
          <p:cNvSpPr/>
          <p:nvPr/>
        </p:nvSpPr>
        <p:spPr>
          <a:xfrm>
            <a:off x="4648200" y="1676400"/>
            <a:ext cx="1981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 XML</a:t>
            </a:r>
          </a:p>
        </p:txBody>
      </p:sp>
      <p:sp>
        <p:nvSpPr>
          <p:cNvPr id="143" name="矩形 142"/>
          <p:cNvSpPr/>
          <p:nvPr/>
        </p:nvSpPr>
        <p:spPr>
          <a:xfrm>
            <a:off x="4648200" y="2209800"/>
            <a:ext cx="1981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DUT XML</a:t>
            </a:r>
          </a:p>
        </p:txBody>
      </p:sp>
      <p:sp>
        <p:nvSpPr>
          <p:cNvPr id="144" name="矩形 143"/>
          <p:cNvSpPr/>
          <p:nvPr/>
        </p:nvSpPr>
        <p:spPr>
          <a:xfrm>
            <a:off x="4648200" y="2743200"/>
            <a:ext cx="1981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Scenario XML</a:t>
            </a:r>
          </a:p>
        </p:txBody>
      </p:sp>
      <p:cxnSp>
        <p:nvCxnSpPr>
          <p:cNvPr id="146" name="直接箭头连接符 145"/>
          <p:cNvCxnSpPr>
            <a:stCxn id="143" idx="1"/>
            <a:endCxn id="32" idx="3"/>
          </p:cNvCxnSpPr>
          <p:nvPr/>
        </p:nvCxnSpPr>
        <p:spPr>
          <a:xfrm rot="10800000">
            <a:off x="3048000" y="2438400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肘形连接符 147"/>
          <p:cNvCxnSpPr>
            <a:stCxn id="142" idx="1"/>
            <a:endCxn id="144" idx="1"/>
          </p:cNvCxnSpPr>
          <p:nvPr/>
        </p:nvCxnSpPr>
        <p:spPr>
          <a:xfrm rot="10800000" flipV="1">
            <a:off x="4648200" y="1905000"/>
            <a:ext cx="1588" cy="1066800"/>
          </a:xfrm>
          <a:prstGeom prst="bentConnector3">
            <a:avLst>
              <a:gd name="adj1" fmla="val 190391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124200" y="2057400"/>
            <a:ext cx="121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composed</a:t>
            </a:r>
            <a:endParaRPr lang="en-US" dirty="0"/>
          </a:p>
        </p:txBody>
      </p:sp>
      <p:sp>
        <p:nvSpPr>
          <p:cNvPr id="154" name="矩形 153"/>
          <p:cNvSpPr/>
          <p:nvPr/>
        </p:nvSpPr>
        <p:spPr>
          <a:xfrm>
            <a:off x="914400" y="60198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</a:t>
            </a:r>
          </a:p>
        </p:txBody>
      </p:sp>
    </p:spTree>
    <p:extLst>
      <p:ext uri="{BB962C8B-B14F-4D97-AF65-F5344CB8AC3E}">
        <p14:creationId xmlns="" xmlns:p14="http://schemas.microsoft.com/office/powerpoint/2010/main" val="3685808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configuration</a:t>
            </a:r>
          </a:p>
          <a:p>
            <a:pPr lvl="1"/>
            <a:r>
              <a:rPr lang="en-US" dirty="0" smtClean="0"/>
              <a:t>Dynamic select AP and DUT combination to test specified cases</a:t>
            </a:r>
          </a:p>
          <a:p>
            <a:r>
              <a:rPr lang="en-US" dirty="0" smtClean="0"/>
              <a:t>Integrate Cupertino </a:t>
            </a:r>
            <a:r>
              <a:rPr lang="en-US" dirty="0" err="1" smtClean="0"/>
              <a:t>Wifi</a:t>
            </a:r>
            <a:r>
              <a:rPr lang="en-US" dirty="0" smtClean="0"/>
              <a:t>-Lab</a:t>
            </a:r>
          </a:p>
          <a:p>
            <a:pPr lvl="1"/>
            <a:r>
              <a:rPr lang="en-US" dirty="0" smtClean="0"/>
              <a:t>Use the same Serial Console as a stub (no on-the-fly configuration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5682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Distributed HLD</a:t>
            </a:r>
            <a:endParaRPr lang="en-US" dirty="0"/>
          </a:p>
        </p:txBody>
      </p:sp>
      <p:sp>
        <p:nvSpPr>
          <p:cNvPr id="28" name="矩形 27"/>
          <p:cNvSpPr/>
          <p:nvPr/>
        </p:nvSpPr>
        <p:spPr>
          <a:xfrm>
            <a:off x="5638800" y="1066800"/>
            <a:ext cx="28194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矩形 28"/>
          <p:cNvSpPr/>
          <p:nvPr/>
        </p:nvSpPr>
        <p:spPr>
          <a:xfrm>
            <a:off x="381000" y="1524000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pair AP and DUT</a:t>
            </a:r>
            <a:endParaRPr lang="en-US" dirty="0"/>
          </a:p>
        </p:txBody>
      </p:sp>
      <p:sp>
        <p:nvSpPr>
          <p:cNvPr id="30" name="矩形 29"/>
          <p:cNvSpPr/>
          <p:nvPr/>
        </p:nvSpPr>
        <p:spPr>
          <a:xfrm>
            <a:off x="6096000" y="2971800"/>
            <a:ext cx="1905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Interop_CLI</a:t>
            </a:r>
            <a:endParaRPr lang="en-US" dirty="0" smtClean="0"/>
          </a:p>
        </p:txBody>
      </p:sp>
      <p:sp>
        <p:nvSpPr>
          <p:cNvPr id="31" name="矩形 30"/>
          <p:cNvSpPr/>
          <p:nvPr/>
        </p:nvSpPr>
        <p:spPr>
          <a:xfrm>
            <a:off x="6096000" y="3429000"/>
            <a:ext cx="1905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Conflicts</a:t>
            </a:r>
            <a:endParaRPr lang="en-US" dirty="0"/>
          </a:p>
        </p:txBody>
      </p:sp>
      <p:sp>
        <p:nvSpPr>
          <p:cNvPr id="34" name="矩形 33"/>
          <p:cNvSpPr/>
          <p:nvPr/>
        </p:nvSpPr>
        <p:spPr>
          <a:xfrm>
            <a:off x="6096000" y="1447800"/>
            <a:ext cx="19050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Runnable</a:t>
            </a:r>
            <a:r>
              <a:rPr lang="en-US" dirty="0" smtClean="0"/>
              <a:t> Queue</a:t>
            </a:r>
            <a:endParaRPr lang="en-US" dirty="0"/>
          </a:p>
        </p:txBody>
      </p:sp>
      <p:sp>
        <p:nvSpPr>
          <p:cNvPr id="39" name="矩形 38"/>
          <p:cNvSpPr/>
          <p:nvPr/>
        </p:nvSpPr>
        <p:spPr>
          <a:xfrm>
            <a:off x="6096000" y="1905000"/>
            <a:ext cx="19050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Queue</a:t>
            </a:r>
            <a:endParaRPr lang="en-US" dirty="0"/>
          </a:p>
        </p:txBody>
      </p:sp>
      <p:sp>
        <p:nvSpPr>
          <p:cNvPr id="42" name="矩形 41"/>
          <p:cNvSpPr/>
          <p:nvPr/>
        </p:nvSpPr>
        <p:spPr>
          <a:xfrm>
            <a:off x="5867400" y="1295400"/>
            <a:ext cx="2362200" cy="1524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矩形 42"/>
          <p:cNvSpPr/>
          <p:nvPr/>
        </p:nvSpPr>
        <p:spPr>
          <a:xfrm>
            <a:off x="6096000" y="4343400"/>
            <a:ext cx="1905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Twisted run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239000" y="990600"/>
            <a:ext cx="121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48" name="矩形 47"/>
          <p:cNvSpPr/>
          <p:nvPr/>
        </p:nvSpPr>
        <p:spPr>
          <a:xfrm>
            <a:off x="152400" y="1066800"/>
            <a:ext cx="32766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981200" y="1066800"/>
            <a:ext cx="138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Client1</a:t>
            </a:r>
            <a:endParaRPr lang="en-US" dirty="0"/>
          </a:p>
        </p:txBody>
      </p:sp>
      <p:sp>
        <p:nvSpPr>
          <p:cNvPr id="50" name="矩形 49"/>
          <p:cNvSpPr/>
          <p:nvPr/>
        </p:nvSpPr>
        <p:spPr>
          <a:xfrm>
            <a:off x="381000" y="2057400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select case</a:t>
            </a:r>
            <a:endParaRPr lang="en-US" dirty="0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3429000" y="1600200"/>
            <a:ext cx="2209800" cy="1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29000" y="1295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Transport Job Object</a:t>
            </a:r>
            <a:endParaRPr lang="en-US" dirty="0"/>
          </a:p>
        </p:txBody>
      </p:sp>
      <p:sp>
        <p:nvSpPr>
          <p:cNvPr id="59" name="流程图: 磁盘 58"/>
          <p:cNvSpPr/>
          <p:nvPr/>
        </p:nvSpPr>
        <p:spPr>
          <a:xfrm>
            <a:off x="5486400" y="4953000"/>
            <a:ext cx="1066800" cy="1295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DB1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733800" y="5638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Record</a:t>
            </a:r>
            <a:endParaRPr lang="en-US" dirty="0"/>
          </a:p>
        </p:txBody>
      </p:sp>
      <p:cxnSp>
        <p:nvCxnSpPr>
          <p:cNvPr id="75" name="直接箭头连接符 74"/>
          <p:cNvCxnSpPr/>
          <p:nvPr/>
        </p:nvCxnSpPr>
        <p:spPr>
          <a:xfrm rot="10800000">
            <a:off x="3429000" y="2817811"/>
            <a:ext cx="220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流程图: 磁盘 75"/>
          <p:cNvSpPr/>
          <p:nvPr/>
        </p:nvSpPr>
        <p:spPr>
          <a:xfrm>
            <a:off x="6705600" y="5562600"/>
            <a:ext cx="1066800" cy="1295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DB2</a:t>
            </a:r>
            <a:endParaRPr lang="en-US" dirty="0"/>
          </a:p>
        </p:txBody>
      </p:sp>
      <p:sp>
        <p:nvSpPr>
          <p:cNvPr id="82" name="矩形 81"/>
          <p:cNvSpPr/>
          <p:nvPr/>
        </p:nvSpPr>
        <p:spPr>
          <a:xfrm>
            <a:off x="381000" y="2590800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Twisted Deferred Callbacks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429000" y="2477869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Asynchronous Response</a:t>
            </a:r>
            <a:endParaRPr lang="en-US" dirty="0"/>
          </a:p>
        </p:txBody>
      </p:sp>
      <p:sp>
        <p:nvSpPr>
          <p:cNvPr id="85" name="矩形 84"/>
          <p:cNvSpPr/>
          <p:nvPr/>
        </p:nvSpPr>
        <p:spPr>
          <a:xfrm>
            <a:off x="152400" y="4191000"/>
            <a:ext cx="32766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990600" y="4202668"/>
            <a:ext cx="24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Now </a:t>
            </a:r>
            <a:r>
              <a:rPr lang="en-US" dirty="0" smtClean="0"/>
              <a:t>available </a:t>
            </a:r>
            <a:r>
              <a:rPr lang="en-US" dirty="0" err="1" smtClean="0"/>
              <a:t>Interop</a:t>
            </a:r>
            <a:endParaRPr lang="en-US" dirty="0"/>
          </a:p>
        </p:txBody>
      </p:sp>
      <p:sp>
        <p:nvSpPr>
          <p:cNvPr id="88" name="矩形 87"/>
          <p:cNvSpPr/>
          <p:nvPr/>
        </p:nvSpPr>
        <p:spPr>
          <a:xfrm>
            <a:off x="381000" y="4572000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Scheduler</a:t>
            </a:r>
          </a:p>
        </p:txBody>
      </p:sp>
      <p:sp>
        <p:nvSpPr>
          <p:cNvPr id="89" name="矩形 88"/>
          <p:cNvSpPr/>
          <p:nvPr/>
        </p:nvSpPr>
        <p:spPr>
          <a:xfrm>
            <a:off x="381000" y="5105400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 Parser</a:t>
            </a:r>
          </a:p>
        </p:txBody>
      </p:sp>
      <p:sp>
        <p:nvSpPr>
          <p:cNvPr id="90" name="矩形 89"/>
          <p:cNvSpPr/>
          <p:nvPr/>
        </p:nvSpPr>
        <p:spPr>
          <a:xfrm>
            <a:off x="381000" y="5638800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</a:p>
        </p:txBody>
      </p:sp>
      <p:sp>
        <p:nvSpPr>
          <p:cNvPr id="93" name="矩形 92"/>
          <p:cNvSpPr/>
          <p:nvPr/>
        </p:nvSpPr>
        <p:spPr>
          <a:xfrm>
            <a:off x="381000" y="6172200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……</a:t>
            </a:r>
          </a:p>
        </p:txBody>
      </p:sp>
      <p:cxnSp>
        <p:nvCxnSpPr>
          <p:cNvPr id="99" name="直接箭头连接符 98"/>
          <p:cNvCxnSpPr/>
          <p:nvPr/>
        </p:nvCxnSpPr>
        <p:spPr>
          <a:xfrm>
            <a:off x="3429000" y="5791200"/>
            <a:ext cx="3276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V="1">
            <a:off x="3429000" y="5486400"/>
            <a:ext cx="2057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152400" y="3352800"/>
            <a:ext cx="32766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1905000" y="3352800"/>
            <a:ext cx="153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Client2</a:t>
            </a:r>
            <a:endParaRPr lang="en-US" dirty="0"/>
          </a:p>
        </p:txBody>
      </p:sp>
      <p:sp>
        <p:nvSpPr>
          <p:cNvPr id="106" name="矩形 105"/>
          <p:cNvSpPr/>
          <p:nvPr/>
        </p:nvSpPr>
        <p:spPr>
          <a:xfrm>
            <a:off x="381000" y="35052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810000" y="42788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 Thread</a:t>
            </a:r>
            <a:endParaRPr lang="en-US" dirty="0"/>
          </a:p>
        </p:txBody>
      </p:sp>
      <p:cxnSp>
        <p:nvCxnSpPr>
          <p:cNvPr id="114" name="直接箭头连接符 113"/>
          <p:cNvCxnSpPr/>
          <p:nvPr/>
        </p:nvCxnSpPr>
        <p:spPr>
          <a:xfrm>
            <a:off x="3429000" y="3657600"/>
            <a:ext cx="2209800" cy="15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rot="10800000">
            <a:off x="3429000" y="2362200"/>
            <a:ext cx="220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429000" y="20690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Return</a:t>
            </a:r>
            <a:endParaRPr lang="en-US" dirty="0"/>
          </a:p>
        </p:txBody>
      </p:sp>
      <p:cxnSp>
        <p:nvCxnSpPr>
          <p:cNvPr id="125" name="直接箭头连接符 124"/>
          <p:cNvCxnSpPr/>
          <p:nvPr/>
        </p:nvCxnSpPr>
        <p:spPr>
          <a:xfrm rot="10800000">
            <a:off x="3429000" y="4572000"/>
            <a:ext cx="2819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6096000" y="3886200"/>
            <a:ext cx="1905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129" name="矩形 128"/>
          <p:cNvSpPr/>
          <p:nvPr/>
        </p:nvSpPr>
        <p:spPr>
          <a:xfrm>
            <a:off x="6096000" y="2362200"/>
            <a:ext cx="19050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Running Queue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85808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133</Words>
  <Application>Microsoft Office PowerPoint</Application>
  <PresentationFormat>全屏显示(4:3)</PresentationFormat>
  <Paragraphs>69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Theme</vt:lpstr>
      <vt:lpstr>Frameworks Distribution</vt:lpstr>
      <vt:lpstr>Existing Test Framework  (“DaLian Lab”)</vt:lpstr>
      <vt:lpstr>Interop Architecture  (“DaLian Lab”)</vt:lpstr>
      <vt:lpstr>New Requirements</vt:lpstr>
      <vt:lpstr>Distributed HLD</vt:lpstr>
    </vt:vector>
  </TitlesOfParts>
  <Company>Amazon.com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 Integration</dc:title>
  <dc:creator>Shaw, King</dc:creator>
  <cp:lastModifiedBy>yujj</cp:lastModifiedBy>
  <cp:revision>250</cp:revision>
  <dcterms:created xsi:type="dcterms:W3CDTF">2012-05-14T17:42:53Z</dcterms:created>
  <dcterms:modified xsi:type="dcterms:W3CDTF">2012-05-21T11:21:01Z</dcterms:modified>
</cp:coreProperties>
</file>