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FDA8-ECCA-4A78-8D9B-6E7FB0EC69E2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1B91-A70E-4C64-94FE-EBED57EA4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883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FDA8-ECCA-4A78-8D9B-6E7FB0EC69E2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1B91-A70E-4C64-94FE-EBED57EA4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618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FDA8-ECCA-4A78-8D9B-6E7FB0EC69E2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1B91-A70E-4C64-94FE-EBED57EA4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026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FDA8-ECCA-4A78-8D9B-6E7FB0EC69E2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1B91-A70E-4C64-94FE-EBED57EA4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2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FDA8-ECCA-4A78-8D9B-6E7FB0EC69E2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1B91-A70E-4C64-94FE-EBED57EA4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053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FDA8-ECCA-4A78-8D9B-6E7FB0EC69E2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1B91-A70E-4C64-94FE-EBED57EA4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4618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FDA8-ECCA-4A78-8D9B-6E7FB0EC69E2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1B91-A70E-4C64-94FE-EBED57EA4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678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FDA8-ECCA-4A78-8D9B-6E7FB0EC69E2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1B91-A70E-4C64-94FE-EBED57EA4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395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FDA8-ECCA-4A78-8D9B-6E7FB0EC69E2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1B91-A70E-4C64-94FE-EBED57EA4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641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FDA8-ECCA-4A78-8D9B-6E7FB0EC69E2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1B91-A70E-4C64-94FE-EBED57EA4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412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4FDA8-ECCA-4A78-8D9B-6E7FB0EC69E2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1B91-A70E-4C64-94FE-EBED57EA4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073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4FDA8-ECCA-4A78-8D9B-6E7FB0EC69E2}" type="datetimeFigureOut">
              <a:rPr lang="en-US" smtClean="0"/>
              <a:pPr/>
              <a:t>5/18/2012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11B91-A70E-4C64-94FE-EBED57EA4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061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Frameworks Integration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KS, 5/14/2012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xmlns="" val="317723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Existing Test Framework </a:t>
            </a:r>
            <a:br>
              <a:rPr lang="en-US" dirty="0" smtClean="0"/>
            </a:br>
            <a:r>
              <a:rPr lang="en-US" dirty="0" smtClean="0"/>
              <a:t>(“Cupertino Lab”)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60220" y="3458111"/>
            <a:ext cx="1676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74820" y="3458111"/>
            <a:ext cx="1676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DUT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3"/>
            <a:endCxn id="5" idx="1"/>
          </p:cNvCxnSpPr>
          <p:nvPr/>
        </p:nvCxnSpPr>
        <p:spPr>
          <a:xfrm>
            <a:off x="3436620" y="3953411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36620" y="358765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5032772"/>
            <a:ext cx="1676400" cy="990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81000" y="6366272"/>
            <a:ext cx="838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632960" y="5528072"/>
            <a:ext cx="1051560" cy="4953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5951220" y="5528072"/>
            <a:ext cx="1051560" cy="4953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7322820" y="5528072"/>
            <a:ext cx="1051560" cy="4953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9" idx="2"/>
          </p:cNvCxnSpPr>
          <p:nvPr/>
        </p:nvCxnSpPr>
        <p:spPr>
          <a:xfrm>
            <a:off x="1219200" y="6023372"/>
            <a:ext cx="0" cy="3429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204460" y="6046232"/>
            <a:ext cx="0" cy="3429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499860" y="6023372"/>
            <a:ext cx="0" cy="3429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848600" y="6023372"/>
            <a:ext cx="0" cy="3429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</p:cNvCxnSpPr>
          <p:nvPr/>
        </p:nvCxnSpPr>
        <p:spPr>
          <a:xfrm>
            <a:off x="5113020" y="4448711"/>
            <a:ext cx="0" cy="73288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7200" y="2895600"/>
            <a:ext cx="7467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3" idx="0"/>
          </p:cNvCxnSpPr>
          <p:nvPr/>
        </p:nvCxnSpPr>
        <p:spPr>
          <a:xfrm flipV="1">
            <a:off x="2598420" y="2895600"/>
            <a:ext cx="0" cy="5625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13020" y="1905000"/>
            <a:ext cx="121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KATS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26" idx="2"/>
          </p:cNvCxnSpPr>
          <p:nvPr/>
        </p:nvCxnSpPr>
        <p:spPr>
          <a:xfrm flipV="1">
            <a:off x="5718810" y="2274332"/>
            <a:ext cx="0" cy="621268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598420" y="5032772"/>
            <a:ext cx="1676400" cy="9906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Cisco</a:t>
            </a:r>
          </a:p>
          <a:p>
            <a:pPr algn="ctr"/>
            <a:r>
              <a:rPr lang="en-US" b="1" dirty="0" smtClean="0"/>
              <a:t>Enterprise</a:t>
            </a:r>
          </a:p>
          <a:p>
            <a:pPr algn="ctr"/>
            <a:r>
              <a:rPr lang="en-US" b="1" dirty="0" smtClean="0"/>
              <a:t>AP</a:t>
            </a:r>
            <a:endParaRPr lang="en-US" b="1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3436620" y="6046232"/>
            <a:ext cx="0" cy="3429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531620" y="24003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Corporate network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531620" y="639627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 network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113020" y="4630489"/>
            <a:ext cx="138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WiFi link</a:t>
            </a:r>
            <a:endParaRPr lang="en-US" dirty="0"/>
          </a:p>
        </p:txBody>
      </p:sp>
      <p:cxnSp>
        <p:nvCxnSpPr>
          <p:cNvPr id="45" name="Elbow Connector 44"/>
          <p:cNvCxnSpPr>
            <a:stCxn id="3" idx="2"/>
            <a:endCxn id="36" idx="0"/>
          </p:cNvCxnSpPr>
          <p:nvPr/>
        </p:nvCxnSpPr>
        <p:spPr>
          <a:xfrm rot="16200000" flipH="1">
            <a:off x="2725490" y="4321641"/>
            <a:ext cx="584061" cy="8382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47800" y="4556075"/>
            <a:ext cx="116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Serial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5808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Cupertino Lab (cont’ed)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Cisco Enterprise APs</a:t>
            </a:r>
          </a:p>
          <a:p>
            <a:pPr lvl="1"/>
            <a:r>
              <a:rPr lang="en-US" dirty="0" smtClean="0"/>
              <a:t>AP can be dynamically configured through serial link</a:t>
            </a:r>
          </a:p>
          <a:p>
            <a:pPr lvl="1"/>
            <a:r>
              <a:rPr lang="en-US" dirty="0" smtClean="0"/>
              <a:t>Access through Serial Console and </a:t>
            </a:r>
            <a:r>
              <a:rPr lang="en-US" dirty="0" err="1" smtClean="0"/>
              <a:t>Pexpect</a:t>
            </a:r>
            <a:endParaRPr lang="en-US" dirty="0"/>
          </a:p>
          <a:p>
            <a:r>
              <a:rPr lang="en-US" dirty="0" smtClean="0"/>
              <a:t>For all other consumer class APs</a:t>
            </a:r>
          </a:p>
          <a:p>
            <a:pPr lvl="1"/>
            <a:r>
              <a:rPr lang="en-US" dirty="0" smtClean="0"/>
              <a:t>Use the same Serial Console as a stub (no on-the-fly configuration)</a:t>
            </a:r>
          </a:p>
          <a:p>
            <a:pPr lvl="1"/>
            <a:r>
              <a:rPr lang="en-US" dirty="0" smtClean="0"/>
              <a:t>Assume the AP has been pre-configured as stated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6820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Proposed Integration with </a:t>
            </a:r>
            <a:br>
              <a:rPr lang="en-US" dirty="0" smtClean="0"/>
            </a:br>
            <a:r>
              <a:rPr lang="en-US" dirty="0" smtClean="0"/>
              <a:t>the WiFi Test Farm (“FARM”)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60220" y="3458111"/>
            <a:ext cx="1676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74820" y="3458111"/>
            <a:ext cx="1676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DUT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3"/>
            <a:endCxn id="5" idx="1"/>
          </p:cNvCxnSpPr>
          <p:nvPr/>
        </p:nvCxnSpPr>
        <p:spPr>
          <a:xfrm>
            <a:off x="3436620" y="3953411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36620" y="358765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5032772"/>
            <a:ext cx="1676400" cy="990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Farm-Target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81000" y="6366272"/>
            <a:ext cx="838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632960" y="5528072"/>
            <a:ext cx="1051560" cy="4953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5951220" y="5528072"/>
            <a:ext cx="1051560" cy="4953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7322820" y="5528072"/>
            <a:ext cx="1051560" cy="4953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</a:t>
            </a:r>
            <a:endParaRPr lang="en-US" b="1" dirty="0"/>
          </a:p>
        </p:txBody>
      </p:sp>
      <p:cxnSp>
        <p:nvCxnSpPr>
          <p:cNvPr id="16" name="Straight Connector 15"/>
          <p:cNvCxnSpPr>
            <a:stCxn id="9" idx="2"/>
          </p:cNvCxnSpPr>
          <p:nvPr/>
        </p:nvCxnSpPr>
        <p:spPr>
          <a:xfrm>
            <a:off x="1219200" y="6023372"/>
            <a:ext cx="0" cy="3429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204460" y="6046232"/>
            <a:ext cx="0" cy="3429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499860" y="6023372"/>
            <a:ext cx="0" cy="3429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848600" y="6023372"/>
            <a:ext cx="0" cy="3429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</p:cNvCxnSpPr>
          <p:nvPr/>
        </p:nvCxnSpPr>
        <p:spPr>
          <a:xfrm>
            <a:off x="5113020" y="4448711"/>
            <a:ext cx="0" cy="73288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7200" y="2895600"/>
            <a:ext cx="7467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3" idx="0"/>
          </p:cNvCxnSpPr>
          <p:nvPr/>
        </p:nvCxnSpPr>
        <p:spPr>
          <a:xfrm flipV="1">
            <a:off x="2598420" y="2895600"/>
            <a:ext cx="0" cy="5625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13020" y="1905000"/>
            <a:ext cx="121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KATS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26" idx="2"/>
          </p:cNvCxnSpPr>
          <p:nvPr/>
        </p:nvCxnSpPr>
        <p:spPr>
          <a:xfrm flipV="1">
            <a:off x="5718810" y="2274332"/>
            <a:ext cx="0" cy="621268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598420" y="5032772"/>
            <a:ext cx="1676400" cy="9906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Cisco</a:t>
            </a:r>
          </a:p>
          <a:p>
            <a:pPr algn="ctr"/>
            <a:r>
              <a:rPr lang="en-US" b="1" dirty="0" smtClean="0"/>
              <a:t>Enterprise</a:t>
            </a:r>
          </a:p>
          <a:p>
            <a:pPr algn="ctr"/>
            <a:r>
              <a:rPr lang="en-US" b="1" dirty="0" smtClean="0"/>
              <a:t>AP</a:t>
            </a:r>
            <a:endParaRPr lang="en-US" b="1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3436620" y="6046232"/>
            <a:ext cx="0" cy="3429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531620" y="24003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Corporate network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531620" y="639627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 network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113020" y="4630489"/>
            <a:ext cx="138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WiFi link</a:t>
            </a:r>
            <a:endParaRPr lang="en-US" dirty="0"/>
          </a:p>
        </p:txBody>
      </p:sp>
      <p:cxnSp>
        <p:nvCxnSpPr>
          <p:cNvPr id="45" name="Elbow Connector 44"/>
          <p:cNvCxnSpPr>
            <a:stCxn id="3" idx="2"/>
            <a:endCxn id="36" idx="0"/>
          </p:cNvCxnSpPr>
          <p:nvPr/>
        </p:nvCxnSpPr>
        <p:spPr>
          <a:xfrm rot="16200000" flipH="1">
            <a:off x="2725490" y="4321641"/>
            <a:ext cx="584061" cy="8382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3" idx="1"/>
            <a:endCxn id="9" idx="0"/>
          </p:cNvCxnSpPr>
          <p:nvPr/>
        </p:nvCxnSpPr>
        <p:spPr>
          <a:xfrm rot="10800000" flipV="1">
            <a:off x="1219200" y="3953410"/>
            <a:ext cx="541020" cy="1079361"/>
          </a:xfrm>
          <a:prstGeom prst="bent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340" y="4308424"/>
            <a:ext cx="116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Serial link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3340" y="3458111"/>
            <a:ext cx="2004060" cy="187588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-3810" y="3189565"/>
            <a:ext cx="769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FF0000"/>
                </a:solidFill>
              </a:rPr>
              <a:t>New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5827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consumer class APs available to Cupertino Lab’s existing test framework</a:t>
            </a:r>
          </a:p>
          <a:p>
            <a:r>
              <a:rPr lang="en-US" dirty="0" smtClean="0"/>
              <a:t>Make consumer class APs dynamically configurable</a:t>
            </a:r>
          </a:p>
          <a:p>
            <a:r>
              <a:rPr lang="en-US" dirty="0" smtClean="0"/>
              <a:t>Reuse all existing test cases (100+, for tablet)</a:t>
            </a:r>
          </a:p>
          <a:p>
            <a:r>
              <a:rPr lang="en-US" dirty="0" smtClean="0"/>
              <a:t>Meet KATS integration requirements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845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FARM-TARGET should provide a serial link access</a:t>
            </a:r>
          </a:p>
          <a:p>
            <a:r>
              <a:rPr lang="en-US" dirty="0" smtClean="0"/>
              <a:t>This link could be virtual - when DRIVER and FARM-TARGET is the same machine</a:t>
            </a:r>
          </a:p>
          <a:p>
            <a:r>
              <a:rPr lang="en-US" dirty="0" smtClean="0"/>
              <a:t>This link should present a CLI interface</a:t>
            </a:r>
          </a:p>
          <a:p>
            <a:r>
              <a:rPr lang="en-US" dirty="0" smtClean="0"/>
              <a:t>A CLI/Client Python class should integrate with the existing Serial Console class on DRIVER</a:t>
            </a:r>
          </a:p>
          <a:p>
            <a:r>
              <a:rPr lang="en-US" dirty="0" smtClean="0"/>
              <a:t>A CLI/Server should integrate with FARM-TARGET’s existing </a:t>
            </a:r>
            <a:r>
              <a:rPr lang="en-US" i="1" dirty="0" smtClean="0"/>
              <a:t>Dynamic</a:t>
            </a:r>
            <a:r>
              <a:rPr lang="en-US" dirty="0" smtClean="0"/>
              <a:t> </a:t>
            </a:r>
            <a:r>
              <a:rPr lang="en-US" i="1" dirty="0" smtClean="0"/>
              <a:t>AP Configuration </a:t>
            </a:r>
            <a:r>
              <a:rPr lang="en-US" i="1" dirty="0"/>
              <a:t>S</a:t>
            </a:r>
            <a:r>
              <a:rPr lang="en-US" i="1" dirty="0" smtClean="0"/>
              <a:t>ervice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xmlns="" val="10728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Design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77240" y="2209800"/>
            <a:ext cx="1676400" cy="75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Existing</a:t>
            </a:r>
          </a:p>
          <a:p>
            <a:pPr algn="ctr"/>
            <a:r>
              <a:rPr lang="en-US" dirty="0" smtClean="0"/>
              <a:t>Test Suites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7240" y="3120863"/>
            <a:ext cx="1676400" cy="694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 Console /</a:t>
            </a:r>
          </a:p>
          <a:p>
            <a:pPr algn="ctr"/>
            <a:r>
              <a:rPr lang="en-US" dirty="0" smtClean="0"/>
              <a:t>PExpect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4343400"/>
            <a:ext cx="1676400" cy="580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</a:t>
            </a:r>
          </a:p>
          <a:p>
            <a:pPr algn="ctr"/>
            <a:r>
              <a:rPr lang="en-US" dirty="0" smtClean="0"/>
              <a:t>Client 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5181603"/>
            <a:ext cx="1676400" cy="58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Transport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49040" y="4343400"/>
            <a:ext cx="1676400" cy="58087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</a:t>
            </a:r>
          </a:p>
          <a:p>
            <a:pPr algn="ctr"/>
            <a:r>
              <a:rPr lang="en-US" dirty="0" smtClean="0"/>
              <a:t>Server App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49040" y="5181602"/>
            <a:ext cx="1676400" cy="5836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Transport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96940" y="5070421"/>
            <a:ext cx="2400300" cy="6947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AP </a:t>
            </a:r>
          </a:p>
          <a:p>
            <a:pPr algn="ctr"/>
            <a:r>
              <a:rPr lang="en-US" dirty="0" smtClean="0"/>
              <a:t>Configuration Service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871460" y="5956993"/>
            <a:ext cx="1051560" cy="4953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</a:t>
            </a:r>
            <a:endParaRPr lang="en-US" b="1" dirty="0"/>
          </a:p>
        </p:txBody>
      </p:sp>
      <p:cxnSp>
        <p:nvCxnSpPr>
          <p:cNvPr id="14" name="Elbow Connector 13"/>
          <p:cNvCxnSpPr>
            <a:stCxn id="11" idx="2"/>
            <a:endCxn id="12" idx="1"/>
          </p:cNvCxnSpPr>
          <p:nvPr/>
        </p:nvCxnSpPr>
        <p:spPr>
          <a:xfrm rot="16200000" flipH="1">
            <a:off x="7314558" y="5647741"/>
            <a:ext cx="439434" cy="674370"/>
          </a:xfrm>
          <a:prstGeom prst="bentConnector2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2"/>
            <a:endCxn id="10" idx="2"/>
          </p:cNvCxnSpPr>
          <p:nvPr/>
        </p:nvCxnSpPr>
        <p:spPr>
          <a:xfrm rot="5400000" flipH="1" flipV="1">
            <a:off x="3093719" y="4271691"/>
            <a:ext cx="1" cy="2987040"/>
          </a:xfrm>
          <a:prstGeom prst="bentConnector3">
            <a:avLst>
              <a:gd name="adj1" fmla="val -228600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3"/>
            <a:endCxn id="11" idx="0"/>
          </p:cNvCxnSpPr>
          <p:nvPr/>
        </p:nvCxnSpPr>
        <p:spPr>
          <a:xfrm>
            <a:off x="5425440" y="4633836"/>
            <a:ext cx="1771650" cy="436585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381000" y="4038601"/>
            <a:ext cx="5334000" cy="228600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4" idx="2"/>
            <a:endCxn id="5" idx="0"/>
          </p:cNvCxnSpPr>
          <p:nvPr/>
        </p:nvCxnSpPr>
        <p:spPr>
          <a:xfrm flipH="1">
            <a:off x="1600200" y="3815652"/>
            <a:ext cx="15240" cy="52774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2"/>
            <a:endCxn id="10" idx="0"/>
          </p:cNvCxnSpPr>
          <p:nvPr/>
        </p:nvCxnSpPr>
        <p:spPr>
          <a:xfrm>
            <a:off x="4587240" y="4924272"/>
            <a:ext cx="0" cy="25733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2"/>
            <a:endCxn id="6" idx="0"/>
          </p:cNvCxnSpPr>
          <p:nvPr/>
        </p:nvCxnSpPr>
        <p:spPr>
          <a:xfrm>
            <a:off x="1600200" y="4924273"/>
            <a:ext cx="0" cy="25733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095499" y="6358947"/>
            <a:ext cx="199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New Components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77240" y="155448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DRIVER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029200" y="32835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FARM-TARGET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914024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Neusoft: Send engineers over to work with Glen’s team, get familiar with the existing framework</a:t>
            </a:r>
          </a:p>
          <a:p>
            <a:r>
              <a:rPr lang="en-US" dirty="0" smtClean="0"/>
              <a:t>Go through the design cycle of the new CLI interface</a:t>
            </a:r>
          </a:p>
          <a:p>
            <a:r>
              <a:rPr lang="en-US" dirty="0" smtClean="0"/>
              <a:t>Discuss DB requirements for this integration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778189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249</Words>
  <Application>Microsoft Office PowerPoint</Application>
  <PresentationFormat>全屏显示(4:3)</PresentationFormat>
  <Paragraphs>74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Theme</vt:lpstr>
      <vt:lpstr>Frameworks Integration</vt:lpstr>
      <vt:lpstr>Existing Test Framework  (“Cupertino Lab”)</vt:lpstr>
      <vt:lpstr>Cupertino Lab (cont’ed)</vt:lpstr>
      <vt:lpstr>Proposed Integration with  the WiFi Test Farm (“FARM”)</vt:lpstr>
      <vt:lpstr>Goals</vt:lpstr>
      <vt:lpstr>High-level Requirements</vt:lpstr>
      <vt:lpstr>High-level Design</vt:lpstr>
      <vt:lpstr>Next Steps</vt:lpstr>
    </vt:vector>
  </TitlesOfParts>
  <Company>Amazon.com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 Integration</dc:title>
  <dc:creator>Shaw, King</dc:creator>
  <cp:lastModifiedBy>yujj</cp:lastModifiedBy>
  <cp:revision>32</cp:revision>
  <dcterms:created xsi:type="dcterms:W3CDTF">2012-05-14T17:42:53Z</dcterms:created>
  <dcterms:modified xsi:type="dcterms:W3CDTF">2012-05-18T01:28:26Z</dcterms:modified>
</cp:coreProperties>
</file>