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7" r:id="rId2"/>
    <p:sldId id="406" r:id="rId3"/>
    <p:sldId id="408" r:id="rId4"/>
    <p:sldId id="413" r:id="rId5"/>
    <p:sldId id="411" r:id="rId6"/>
    <p:sldId id="412" r:id="rId7"/>
    <p:sldId id="409" r:id="rId8"/>
    <p:sldId id="410" r:id="rId9"/>
    <p:sldId id="3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wb" initials="wang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7EDF9"/>
    <a:srgbClr val="000000"/>
    <a:srgbClr val="797979"/>
    <a:srgbClr val="DFEFF9"/>
    <a:srgbClr val="21F3FF"/>
    <a:srgbClr val="929292"/>
    <a:srgbClr val="424242"/>
    <a:srgbClr val="F45909"/>
    <a:srgbClr val="EA6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7" autoAdjust="0"/>
    <p:restoredTop sz="86438" autoAdjust="0"/>
  </p:normalViewPr>
  <p:slideViewPr>
    <p:cSldViewPr snapToObjects="1" showGuides="1">
      <p:cViewPr>
        <p:scale>
          <a:sx n="75" d="100"/>
          <a:sy n="75" d="100"/>
        </p:scale>
        <p:origin x="-1048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16/6/29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16/6/29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76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PV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页面浏览量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DAU</a:t>
            </a:r>
            <a:r>
              <a:rPr kumimoji="1" lang="zh-CN" altLang="en-US" dirty="0" smtClean="0"/>
              <a:t>：日活跃用户数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MAU</a:t>
            </a:r>
            <a:r>
              <a:rPr kumimoji="1" lang="zh-CN" altLang="en-US" dirty="0" smtClean="0"/>
              <a:t>：月活跃用户数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5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9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Microsoft YaHei" charset="0"/>
                <a:ea typeface="Microsoft YaHei" charset="0"/>
                <a:cs typeface="Microsoft YaHei" charset="0"/>
              </a:rPr>
              <a:t>谢谢</a:t>
            </a:r>
          </a:p>
          <a:p>
            <a:pPr algn="ctr"/>
            <a:endParaRPr lang="en-US" altLang="zh-CN" sz="6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909372"/>
            <a:ext cx="10363200" cy="1591636"/>
          </a:xfrm>
        </p:spPr>
        <p:txBody>
          <a:bodyPr anchor="ctr">
            <a:noAutofit/>
          </a:bodyPr>
          <a:lstStyle/>
          <a:p>
            <a:r>
              <a:rPr lang="en-US" altLang="zh-CN" sz="5400" dirty="0" err="1" smtClean="0"/>
              <a:t>Showmecoo</a:t>
            </a:r>
            <a:r>
              <a:rPr lang="zh-CN" altLang="en-US" sz="5400" dirty="0" smtClean="0"/>
              <a:t>产品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概要设计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18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</a:t>
            </a:r>
            <a:r>
              <a:rPr kumimoji="1" lang="zh-CN" altLang="en-US" dirty="0" smtClean="0"/>
              <a:t>逻辑架构图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7528" y="2179712"/>
            <a:ext cx="7632848" cy="286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5874" y="5229200"/>
            <a:ext cx="7634501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DB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2179712"/>
            <a:ext cx="1152128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6400" y="2179712"/>
            <a:ext cx="1008112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60" y="2314600"/>
            <a:ext cx="7056783" cy="53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反向代理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874" y="1360736"/>
            <a:ext cx="3170005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网页入口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1313" y="1360736"/>
            <a:ext cx="3240360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68408" y="2314600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用户管理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768408" y="299695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768408" y="371703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68408" y="443711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53955" y="53418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管理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3392" y="2420888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PV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3392" y="3356992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DAU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3392" y="4293096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性能监控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392" y="534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35560" y="2996952"/>
            <a:ext cx="7056783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REST API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5561" y="3501008"/>
            <a:ext cx="7056783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5560" y="3607296"/>
            <a:ext cx="461665" cy="1045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97225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登出服务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91053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14498" y="3725664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5349" y="372599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1493" y="371300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消息服务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网站物理部署架构图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1556792"/>
            <a:ext cx="8640960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488" y="184391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阿里云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06227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8088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网站监控管理应用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295800" y="5013176"/>
            <a:ext cx="1656184" cy="1152128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9496" y="2518284"/>
            <a:ext cx="2160240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网页登录注册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微信公众号关注后登录注册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网页活动预约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用户主页查看修改取消订单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用户主页查看修改个人信息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管理后台艺人增删改查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管理后台作品增删改查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管理后台用户增删改查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管理后台订单增删改查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场景梳理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网也登录场景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微信登录场景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4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857" y="85722"/>
            <a:ext cx="11905321" cy="546544"/>
          </a:xfrm>
        </p:spPr>
        <p:txBody>
          <a:bodyPr/>
          <a:lstStyle/>
          <a:p>
            <a:r>
              <a:rPr kumimoji="1" lang="zh-CN" altLang="en-US" dirty="0" smtClean="0"/>
              <a:t>网站预约场景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073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浏览器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8257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网站首页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4441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40625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808281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08800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80289" y="32129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808281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80289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 flipV="1">
            <a:off x="1368217" y="2031421"/>
            <a:ext cx="360040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7" idx="1"/>
          </p:cNvCxnSpPr>
          <p:nvPr/>
        </p:nvCxnSpPr>
        <p:spPr>
          <a:xfrm>
            <a:off x="3024401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>
            <a:off x="4680585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6336769" y="2031421"/>
            <a:ext cx="47151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7528361" y="2679493"/>
            <a:ext cx="0" cy="53348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7528361" y="3933056"/>
            <a:ext cx="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7528361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8248441" y="2031421"/>
            <a:ext cx="660359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1" idx="2"/>
          </p:cNvCxnSpPr>
          <p:nvPr/>
        </p:nvCxnSpPr>
        <p:spPr>
          <a:xfrm rot="5400000" flipH="1" flipV="1">
            <a:off x="7664096" y="3011409"/>
            <a:ext cx="2500808" cy="1284743"/>
          </a:xfrm>
          <a:prstGeom prst="bentConnector3">
            <a:avLst>
              <a:gd name="adj1" fmla="val -107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528361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未注册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52745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1222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已登录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570436" y="4565599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找回密码页面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>
            <a:stCxn id="13" idx="1"/>
            <a:endCxn id="48" idx="3"/>
          </p:cNvCxnSpPr>
          <p:nvPr/>
        </p:nvCxnSpPr>
        <p:spPr>
          <a:xfrm flipH="1" flipV="1">
            <a:off x="5866580" y="4925639"/>
            <a:ext cx="941701" cy="1552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832713" y="45655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忘记密码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88897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未登录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菱形 52"/>
          <p:cNvSpPr/>
          <p:nvPr/>
        </p:nvSpPr>
        <p:spPr>
          <a:xfrm>
            <a:off x="10563543" y="1539280"/>
            <a:ext cx="1440160" cy="100811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是否微信粉丝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5" name="直线箭头连接符 54"/>
          <p:cNvCxnSpPr>
            <a:stCxn id="11" idx="3"/>
            <a:endCxn id="53" idx="1"/>
          </p:cNvCxnSpPr>
          <p:nvPr/>
        </p:nvCxnSpPr>
        <p:spPr>
          <a:xfrm>
            <a:off x="10204944" y="2043336"/>
            <a:ext cx="35859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912424" y="3212976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4" name="直线箭头连接符 63"/>
          <p:cNvCxnSpPr>
            <a:stCxn id="53" idx="2"/>
          </p:cNvCxnSpPr>
          <p:nvPr/>
        </p:nvCxnSpPr>
        <p:spPr>
          <a:xfrm flipH="1">
            <a:off x="11280576" y="2547392"/>
            <a:ext cx="3047" cy="66558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776520" y="26794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3352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91544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91744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591944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44768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63952" y="314096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591944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63952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7" idx="1"/>
          </p:cNvCxnSpPr>
          <p:nvPr/>
        </p:nvCxnSpPr>
        <p:spPr>
          <a:xfrm>
            <a:off x="1559496" y="2043336"/>
            <a:ext cx="43204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 flipV="1">
            <a:off x="3287688" y="2031421"/>
            <a:ext cx="504056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5087888" y="2031421"/>
            <a:ext cx="50405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6312024" y="2679493"/>
            <a:ext cx="0" cy="4614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6312024" y="3861048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6312024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7032104" y="2031421"/>
            <a:ext cx="11126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6646664" y="2758008"/>
            <a:ext cx="2555304" cy="1737048"/>
          </a:xfrm>
          <a:prstGeom prst="bentConnector3">
            <a:avLst>
              <a:gd name="adj1" fmla="val -1026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31756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36408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3210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是会员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72560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非会员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63484" y="4942909"/>
            <a:ext cx="152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获取微信用户信息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912424" y="1680673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箭头连接符 21"/>
          <p:cNvCxnSpPr>
            <a:stCxn id="11" idx="3"/>
            <a:endCxn id="34" idx="1"/>
          </p:cNvCxnSpPr>
          <p:nvPr/>
        </p:nvCxnSpPr>
        <p:spPr>
          <a:xfrm>
            <a:off x="9440912" y="2031421"/>
            <a:ext cx="471512" cy="929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1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21980</TotalTime>
  <Words>119</Words>
  <Application>Microsoft Macintosh PowerPoint</Application>
  <PresentationFormat>自定义</PresentationFormat>
  <Paragraphs>80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Showmecoo产品 概要设计</vt:lpstr>
      <vt:lpstr>网站逻辑架构图</vt:lpstr>
      <vt:lpstr>网站物理部署架构图</vt:lpstr>
      <vt:lpstr>场景梳理</vt:lpstr>
      <vt:lpstr>网也登录场景</vt:lpstr>
      <vt:lpstr>微信登录场景</vt:lpstr>
      <vt:lpstr>网站预约场景 </vt:lpstr>
      <vt:lpstr>微信预约场景 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基础设施平台 概要设计</dc:title>
  <dc:subject/>
  <dc:creator>Administrator</dc:creator>
  <cp:keywords/>
  <dc:description/>
  <cp:lastModifiedBy>weixin sss</cp:lastModifiedBy>
  <cp:revision>2952</cp:revision>
  <dcterms:created xsi:type="dcterms:W3CDTF">2014-11-20T02:29:45Z</dcterms:created>
  <dcterms:modified xsi:type="dcterms:W3CDTF">2016-06-29T16:19:04Z</dcterms:modified>
  <cp:category/>
</cp:coreProperties>
</file>