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7" r:id="rId2"/>
    <p:sldId id="406" r:id="rId3"/>
    <p:sldId id="408" r:id="rId4"/>
    <p:sldId id="414" r:id="rId5"/>
    <p:sldId id="415" r:id="rId6"/>
    <p:sldId id="413" r:id="rId7"/>
    <p:sldId id="411" r:id="rId8"/>
    <p:sldId id="412" r:id="rId9"/>
    <p:sldId id="409" r:id="rId10"/>
    <p:sldId id="41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wb" initials="wangw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62A"/>
    <a:srgbClr val="D6D6D6"/>
    <a:srgbClr val="E7EDF9"/>
    <a:srgbClr val="000000"/>
    <a:srgbClr val="797979"/>
    <a:srgbClr val="DFEFF9"/>
    <a:srgbClr val="21F3FF"/>
    <a:srgbClr val="929292"/>
    <a:srgbClr val="424242"/>
    <a:srgbClr val="F45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7" autoAdjust="0"/>
    <p:restoredTop sz="86438" autoAdjust="0"/>
  </p:normalViewPr>
  <p:slideViewPr>
    <p:cSldViewPr snapToObjects="1" showGuides="1">
      <p:cViewPr>
        <p:scale>
          <a:sx n="75" d="100"/>
          <a:sy n="75" d="100"/>
        </p:scale>
        <p:origin x="-960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  <a:pPr/>
              <a:t>16/7/4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8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  <a:pPr/>
              <a:t>16/7/4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76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PV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页面浏览量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DAU</a:t>
            </a:r>
            <a:r>
              <a:rPr kumimoji="1" lang="zh-CN" altLang="en-US" dirty="0" smtClean="0"/>
              <a:t>：日活跃用户数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MAU</a:t>
            </a:r>
            <a:r>
              <a:rPr kumimoji="1" lang="zh-CN" altLang="en-US" dirty="0" smtClean="0"/>
              <a:t>：月活跃用户数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3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5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9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43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1800" baseline="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42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8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7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5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89" y="4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7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42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8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latin typeface="Microsoft YaHei" charset="0"/>
                <a:ea typeface="Microsoft YaHei" charset="0"/>
                <a:cs typeface="Microsoft YaHei" charset="0"/>
              </a:rPr>
              <a:t>谢谢</a:t>
            </a:r>
          </a:p>
          <a:p>
            <a:pPr algn="ctr"/>
            <a:endParaRPr lang="en-US" altLang="zh-CN" sz="6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平台 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·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让创新无限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43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/>
              <a:pPr/>
              <a:t>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909372"/>
            <a:ext cx="10363200" cy="1591636"/>
          </a:xfrm>
        </p:spPr>
        <p:txBody>
          <a:bodyPr anchor="ctr">
            <a:noAutofit/>
          </a:bodyPr>
          <a:lstStyle/>
          <a:p>
            <a:r>
              <a:rPr lang="en-US" altLang="zh-CN" sz="5400" dirty="0" err="1" smtClean="0"/>
              <a:t>Showmecoo</a:t>
            </a:r>
            <a:r>
              <a:rPr lang="zh-CN" altLang="en-US" sz="5400" dirty="0" smtClean="0"/>
              <a:t>产品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3600" dirty="0" smtClean="0"/>
              <a:t>概要设计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018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微信预约场景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3352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微信公众号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91544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91744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591944" y="1383349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立即约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44768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预约订单填写页面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63952" y="314096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591944" y="4293096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是否成功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63952" y="60212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5" idx="3"/>
            <a:endCxn id="7" idx="1"/>
          </p:cNvCxnSpPr>
          <p:nvPr/>
        </p:nvCxnSpPr>
        <p:spPr>
          <a:xfrm>
            <a:off x="1559496" y="2043336"/>
            <a:ext cx="43204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8" idx="1"/>
          </p:cNvCxnSpPr>
          <p:nvPr/>
        </p:nvCxnSpPr>
        <p:spPr>
          <a:xfrm flipV="1">
            <a:off x="3287688" y="2031421"/>
            <a:ext cx="504056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10" idx="1"/>
          </p:cNvCxnSpPr>
          <p:nvPr/>
        </p:nvCxnSpPr>
        <p:spPr>
          <a:xfrm>
            <a:off x="5087888" y="2031421"/>
            <a:ext cx="50405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2" idx="0"/>
          </p:cNvCxnSpPr>
          <p:nvPr/>
        </p:nvCxnSpPr>
        <p:spPr>
          <a:xfrm>
            <a:off x="6312024" y="2679493"/>
            <a:ext cx="0" cy="4614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2"/>
            <a:endCxn id="13" idx="0"/>
          </p:cNvCxnSpPr>
          <p:nvPr/>
        </p:nvCxnSpPr>
        <p:spPr>
          <a:xfrm>
            <a:off x="6312024" y="3861048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4" idx="0"/>
          </p:cNvCxnSpPr>
          <p:nvPr/>
        </p:nvCxnSpPr>
        <p:spPr>
          <a:xfrm>
            <a:off x="6312024" y="5589240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11" idx="1"/>
          </p:cNvCxnSpPr>
          <p:nvPr/>
        </p:nvCxnSpPr>
        <p:spPr>
          <a:xfrm>
            <a:off x="7032104" y="2031421"/>
            <a:ext cx="11126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 flipH="1" flipV="1">
            <a:off x="6646664" y="2758008"/>
            <a:ext cx="2555304" cy="1737048"/>
          </a:xfrm>
          <a:prstGeom prst="bentConnector3">
            <a:avLst>
              <a:gd name="adj1" fmla="val -1026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331756" y="5579949"/>
            <a:ext cx="1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36408" y="4556307"/>
            <a:ext cx="5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032104" y="167138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是会员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272560" y="26794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非会员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63484" y="4942909"/>
            <a:ext cx="152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获取微信用户信息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9912424" y="1680673"/>
            <a:ext cx="2279576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通过公众号发送微信消息给微信用户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箭头连接符 21"/>
          <p:cNvCxnSpPr>
            <a:stCxn id="11" idx="3"/>
            <a:endCxn id="34" idx="1"/>
          </p:cNvCxnSpPr>
          <p:nvPr/>
        </p:nvCxnSpPr>
        <p:spPr>
          <a:xfrm>
            <a:off x="9440912" y="2031421"/>
            <a:ext cx="471512" cy="929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网站逻辑架构图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7528" y="2179712"/>
            <a:ext cx="7632848" cy="286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5874" y="5229200"/>
            <a:ext cx="7634501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DB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84" y="2179712"/>
            <a:ext cx="1152128" cy="362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6400" y="2179712"/>
            <a:ext cx="1008112" cy="362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60" y="2314600"/>
            <a:ext cx="7056783" cy="53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Ngix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反向代理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874" y="1360736"/>
            <a:ext cx="3170005" cy="60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网页入口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1313" y="1360736"/>
            <a:ext cx="3240360" cy="60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微信公众号入口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68408" y="2314600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用户管理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768408" y="299695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768408" y="371703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68408" y="4437112"/>
            <a:ext cx="864096" cy="6103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订单管理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53955" y="53418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管理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3392" y="2420888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PV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3392" y="3356992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DAU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3392" y="4293096"/>
            <a:ext cx="864096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性能监控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3392" y="53418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</a:p>
        </p:txBody>
      </p:sp>
      <p:sp>
        <p:nvSpPr>
          <p:cNvPr id="27" name="矩形 26"/>
          <p:cNvSpPr/>
          <p:nvPr/>
        </p:nvSpPr>
        <p:spPr>
          <a:xfrm>
            <a:off x="2135560" y="2996952"/>
            <a:ext cx="7056783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REST API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5561" y="3501008"/>
            <a:ext cx="7056783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5560" y="3607296"/>
            <a:ext cx="461665" cy="1045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基础服务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597225" y="3717032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登出服务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91053" y="3717032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艺人查看服务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14498" y="3725664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作品查看服务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5349" y="3725995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1493" y="3713005"/>
            <a:ext cx="1052819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消息服务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网站物理部署架构图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1556792"/>
            <a:ext cx="8640960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488" y="184391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阿里云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06227" y="2518284"/>
            <a:ext cx="2304256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Showmecoo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88088" y="2518284"/>
            <a:ext cx="2304256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Showmecoo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网站监控管理应用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4295800" y="5013176"/>
            <a:ext cx="1656184" cy="1152128"/>
          </a:xfrm>
          <a:prstGeom prst="can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59496" y="2518284"/>
            <a:ext cx="2160240" cy="15850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Ngix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0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Showmecoo</a:t>
            </a:r>
            <a:r>
              <a:rPr kumimoji="1" lang="zh-CN" altLang="en-US" dirty="0" smtClean="0"/>
              <a:t>监控管理应用技术架构图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368" y="980728"/>
            <a:ext cx="9793088" cy="5616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07568" y="1340768"/>
            <a:ext cx="5976664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Login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filter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chain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86029" y="1958835"/>
            <a:ext cx="5976664" cy="15841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2171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services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86029" y="3789040"/>
            <a:ext cx="5998203" cy="14401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1216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PI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86029" y="5445224"/>
            <a:ext cx="5976664" cy="9361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AO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67408" y="1319808"/>
            <a:ext cx="1224136" cy="50405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Log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System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00256" y="1319808"/>
            <a:ext cx="1368152" cy="5061520"/>
          </a:xfrm>
          <a:prstGeom prst="roundRect">
            <a:avLst/>
          </a:prstGeom>
          <a:solidFill>
            <a:srgbClr val="E4562A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Exception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System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629968" y="2132856"/>
            <a:ext cx="1872208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28315" y="2878005"/>
            <a:ext cx="1873861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Order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47048" y="2852936"/>
            <a:ext cx="1805136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Art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work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51984" y="2132856"/>
            <a:ext cx="1800200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rtist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629968" y="3903712"/>
            <a:ext cx="1872208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r>
              <a:rPr kumimoji="1" lang="zh-CN" altLang="en-US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manager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629968" y="4607189"/>
            <a:ext cx="1872208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rder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manager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55432" y="4607189"/>
            <a:ext cx="1805136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Art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work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manager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47048" y="3933056"/>
            <a:ext cx="1800200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rtist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manager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8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用户管理模块概要设计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3188544" y="5661248"/>
            <a:ext cx="1440160" cy="936104"/>
          </a:xfrm>
          <a:prstGeom prst="can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75520" y="1340768"/>
            <a:ext cx="4248472" cy="12961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2400" y="138621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REST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63552" y="1916832"/>
            <a:ext cx="1650256" cy="504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CRUD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79776" y="1916832"/>
            <a:ext cx="1650256" cy="504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le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CRUD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75520" y="2996952"/>
            <a:ext cx="4248472" cy="11521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63552" y="3429000"/>
            <a:ext cx="1650256" cy="504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CRUD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79776" y="3428421"/>
            <a:ext cx="1650256" cy="504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Ro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le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CRUD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2853" y="305908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SPI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75520" y="4437112"/>
            <a:ext cx="4392488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DAO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855640" y="2420888"/>
            <a:ext cx="0" cy="100811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2"/>
            <a:endCxn id="13" idx="0"/>
          </p:cNvCxnSpPr>
          <p:nvPr/>
        </p:nvCxnSpPr>
        <p:spPr>
          <a:xfrm>
            <a:off x="4904904" y="2420888"/>
            <a:ext cx="0" cy="100753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2" idx="2"/>
            <a:endCxn id="15" idx="0"/>
          </p:cNvCxnSpPr>
          <p:nvPr/>
        </p:nvCxnSpPr>
        <p:spPr>
          <a:xfrm>
            <a:off x="2888680" y="3933056"/>
            <a:ext cx="1083084" cy="5040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3" idx="2"/>
            <a:endCxn id="15" idx="0"/>
          </p:cNvCxnSpPr>
          <p:nvPr/>
        </p:nvCxnSpPr>
        <p:spPr>
          <a:xfrm flipH="1">
            <a:off x="3971764" y="3932477"/>
            <a:ext cx="933140" cy="50463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2"/>
            <a:endCxn id="4" idx="1"/>
          </p:cNvCxnSpPr>
          <p:nvPr/>
        </p:nvCxnSpPr>
        <p:spPr>
          <a:xfrm flipH="1">
            <a:off x="3908624" y="4869160"/>
            <a:ext cx="63140" cy="7920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104112" y="1406352"/>
            <a:ext cx="2088232" cy="13035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Log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ystem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104112" y="3280708"/>
            <a:ext cx="2088232" cy="13035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xception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en-US" altLang="zh-CN" dirty="0" err="1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ystem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0" name="直线箭头连接符 29"/>
          <p:cNvCxnSpPr>
            <a:stCxn id="7" idx="3"/>
            <a:endCxn id="27" idx="1"/>
          </p:cNvCxnSpPr>
          <p:nvPr/>
        </p:nvCxnSpPr>
        <p:spPr>
          <a:xfrm>
            <a:off x="6023992" y="1988840"/>
            <a:ext cx="1080120" cy="692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7" idx="3"/>
            <a:endCxn id="28" idx="1"/>
          </p:cNvCxnSpPr>
          <p:nvPr/>
        </p:nvCxnSpPr>
        <p:spPr>
          <a:xfrm>
            <a:off x="6023992" y="1988840"/>
            <a:ext cx="1080120" cy="194363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1" idx="3"/>
            <a:endCxn id="27" idx="1"/>
          </p:cNvCxnSpPr>
          <p:nvPr/>
        </p:nvCxnSpPr>
        <p:spPr>
          <a:xfrm flipV="1">
            <a:off x="6023992" y="2058121"/>
            <a:ext cx="1080120" cy="151489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1" idx="3"/>
            <a:endCxn id="28" idx="1"/>
          </p:cNvCxnSpPr>
          <p:nvPr/>
        </p:nvCxnSpPr>
        <p:spPr>
          <a:xfrm>
            <a:off x="6023992" y="3573016"/>
            <a:ext cx="1080120" cy="3594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网页登录注册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微信公众号关注后登录注册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网页活动预约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微信活动预约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用户主页查看修改取消订单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用户主页查看修改个人信息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管理后台艺人增删改查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管理后台作品增删改查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管理后台用户增删改查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管理后台订单增删改查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场景梳理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网页登录场景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2351584" y="1484784"/>
            <a:ext cx="122413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首页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46989" y="1484784"/>
            <a:ext cx="122413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" name="直线箭头连接符 5"/>
          <p:cNvCxnSpPr>
            <a:stCxn id="2" idx="3"/>
            <a:endCxn id="4" idx="1"/>
          </p:cNvCxnSpPr>
          <p:nvPr/>
        </p:nvCxnSpPr>
        <p:spPr>
          <a:xfrm>
            <a:off x="3575720" y="1880828"/>
            <a:ext cx="97126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960096" y="2992016"/>
            <a:ext cx="122413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4327504" y="2848000"/>
            <a:ext cx="1693027" cy="108012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是否会员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23684" y="4764525"/>
            <a:ext cx="1900667" cy="9361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Web 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首页（带用户</a:t>
            </a:r>
            <a:r>
              <a:rPr kumimoji="1" lang="en-US" altLang="zh-CN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信息）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174018" y="2263965"/>
            <a:ext cx="0" cy="58403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2"/>
            <a:endCxn id="10" idx="0"/>
          </p:cNvCxnSpPr>
          <p:nvPr/>
        </p:nvCxnSpPr>
        <p:spPr>
          <a:xfrm>
            <a:off x="5174018" y="3928120"/>
            <a:ext cx="0" cy="83640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75920" y="422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  <p:cxnSp>
        <p:nvCxnSpPr>
          <p:cNvPr id="20" name="直线箭头连接符 19"/>
          <p:cNvCxnSpPr>
            <a:stCxn id="9" idx="3"/>
            <a:endCxn id="8" idx="1"/>
          </p:cNvCxnSpPr>
          <p:nvPr/>
        </p:nvCxnSpPr>
        <p:spPr>
          <a:xfrm>
            <a:off x="6020531" y="3388060"/>
            <a:ext cx="93956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10824" y="2992016"/>
            <a:ext cx="9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</a:p>
        </p:txBody>
      </p:sp>
      <p:cxnSp>
        <p:nvCxnSpPr>
          <p:cNvPr id="24" name="肘形连接符 23"/>
          <p:cNvCxnSpPr>
            <a:stCxn id="8" idx="2"/>
          </p:cNvCxnSpPr>
          <p:nvPr/>
        </p:nvCxnSpPr>
        <p:spPr>
          <a:xfrm rot="5400000">
            <a:off x="6053702" y="3854754"/>
            <a:ext cx="1589112" cy="1447813"/>
          </a:xfrm>
          <a:prstGeom prst="bentConnector3">
            <a:avLst>
              <a:gd name="adj1" fmla="val 99017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52184" y="45904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成功注册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472264" y="1484784"/>
            <a:ext cx="259228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cookie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的管理机制需要特别注意，提供统一的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session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拦截器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、只有注册用户才能预约</a:t>
            </a:r>
          </a:p>
        </p:txBody>
      </p:sp>
    </p:spTree>
    <p:extLst>
      <p:ext uri="{BB962C8B-B14F-4D97-AF65-F5344CB8AC3E}">
        <p14:creationId xmlns:p14="http://schemas.microsoft.com/office/powerpoint/2010/main" val="72264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微信登录场景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79376" y="14127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微信客户端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95600" y="14127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公众号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55840" y="14127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预约按钮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515602" y="2628694"/>
            <a:ext cx="1584176" cy="93610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是否会员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55840" y="42210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4112" y="273670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箭头连接符 9"/>
          <p:cNvCxnSpPr>
            <a:stCxn id="2" idx="3"/>
            <a:endCxn id="4" idx="1"/>
          </p:cNvCxnSpPr>
          <p:nvPr/>
        </p:nvCxnSpPr>
        <p:spPr>
          <a:xfrm>
            <a:off x="1775520" y="1772816"/>
            <a:ext cx="72008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3"/>
            <a:endCxn id="5" idx="1"/>
          </p:cNvCxnSpPr>
          <p:nvPr/>
        </p:nvCxnSpPr>
        <p:spPr>
          <a:xfrm>
            <a:off x="3791744" y="1772816"/>
            <a:ext cx="86409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</p:cNvCxnSpPr>
          <p:nvPr/>
        </p:nvCxnSpPr>
        <p:spPr>
          <a:xfrm>
            <a:off x="5303912" y="2132856"/>
            <a:ext cx="0" cy="57606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7" idx="0"/>
          </p:cNvCxnSpPr>
          <p:nvPr/>
        </p:nvCxnSpPr>
        <p:spPr>
          <a:xfrm flipH="1">
            <a:off x="5303912" y="3564798"/>
            <a:ext cx="3778" cy="65629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3"/>
            <a:endCxn id="8" idx="1"/>
          </p:cNvCxnSpPr>
          <p:nvPr/>
        </p:nvCxnSpPr>
        <p:spPr>
          <a:xfrm>
            <a:off x="6099778" y="3096746"/>
            <a:ext cx="100433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40016" y="27367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否</a:t>
            </a:r>
          </a:p>
        </p:txBody>
      </p:sp>
      <p:cxnSp>
        <p:nvCxnSpPr>
          <p:cNvPr id="25" name="肘形连接符 24"/>
          <p:cNvCxnSpPr>
            <a:stCxn id="8" idx="2"/>
            <a:endCxn id="7" idx="3"/>
          </p:cNvCxnSpPr>
          <p:nvPr/>
        </p:nvCxnSpPr>
        <p:spPr>
          <a:xfrm rot="5400000">
            <a:off x="6289913" y="3118857"/>
            <a:ext cx="1124342" cy="180020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447928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240016" y="40863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注册成功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616280" y="1268760"/>
            <a:ext cx="31683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、校验会员时根据关注用户的微信信息判断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、注册时默认获取关注用户的微信信息</a:t>
            </a:r>
          </a:p>
        </p:txBody>
      </p:sp>
    </p:spTree>
    <p:extLst>
      <p:ext uri="{BB962C8B-B14F-4D97-AF65-F5344CB8AC3E}">
        <p14:creationId xmlns:p14="http://schemas.microsoft.com/office/powerpoint/2010/main" val="416141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6857" y="85722"/>
            <a:ext cx="11905321" cy="546544"/>
          </a:xfrm>
        </p:spPr>
        <p:txBody>
          <a:bodyPr/>
          <a:lstStyle/>
          <a:p>
            <a:r>
              <a:rPr kumimoji="1" lang="zh-CN" altLang="en-US" dirty="0" smtClean="0"/>
              <a:t>网站预约场景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2073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浏览器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28257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网站首页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84441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艺人展示页面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40625" y="1671381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作品展示页面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808281" y="1383349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立即约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08800" y="168329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预约订单填写页面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80289" y="3212976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登录页面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6808281" y="4293096"/>
            <a:ext cx="1440160" cy="129614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是否成功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80289" y="6021288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注册页面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 flipV="1">
            <a:off x="1368217" y="2031421"/>
            <a:ext cx="360040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  <a:endCxn id="7" idx="1"/>
          </p:cNvCxnSpPr>
          <p:nvPr/>
        </p:nvCxnSpPr>
        <p:spPr>
          <a:xfrm>
            <a:off x="3024401" y="2031421"/>
            <a:ext cx="3600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8" idx="1"/>
          </p:cNvCxnSpPr>
          <p:nvPr/>
        </p:nvCxnSpPr>
        <p:spPr>
          <a:xfrm>
            <a:off x="4680585" y="2031421"/>
            <a:ext cx="36004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10" idx="1"/>
          </p:cNvCxnSpPr>
          <p:nvPr/>
        </p:nvCxnSpPr>
        <p:spPr>
          <a:xfrm>
            <a:off x="6336769" y="2031421"/>
            <a:ext cx="47151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2"/>
            <a:endCxn id="12" idx="0"/>
          </p:cNvCxnSpPr>
          <p:nvPr/>
        </p:nvCxnSpPr>
        <p:spPr>
          <a:xfrm>
            <a:off x="7528361" y="2679493"/>
            <a:ext cx="0" cy="53348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2" idx="2"/>
            <a:endCxn id="13" idx="0"/>
          </p:cNvCxnSpPr>
          <p:nvPr/>
        </p:nvCxnSpPr>
        <p:spPr>
          <a:xfrm>
            <a:off x="7528361" y="3933056"/>
            <a:ext cx="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3" idx="2"/>
            <a:endCxn id="14" idx="0"/>
          </p:cNvCxnSpPr>
          <p:nvPr/>
        </p:nvCxnSpPr>
        <p:spPr>
          <a:xfrm>
            <a:off x="7528361" y="5589240"/>
            <a:ext cx="0" cy="43204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11" idx="1"/>
          </p:cNvCxnSpPr>
          <p:nvPr/>
        </p:nvCxnSpPr>
        <p:spPr>
          <a:xfrm>
            <a:off x="8248441" y="2031421"/>
            <a:ext cx="660359" cy="1191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1" idx="2"/>
          </p:cNvCxnSpPr>
          <p:nvPr/>
        </p:nvCxnSpPr>
        <p:spPr>
          <a:xfrm rot="5400000" flipH="1" flipV="1">
            <a:off x="7664096" y="3011409"/>
            <a:ext cx="2500808" cy="1284743"/>
          </a:xfrm>
          <a:prstGeom prst="bentConnector3">
            <a:avLst>
              <a:gd name="adj1" fmla="val -107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528361" y="5579949"/>
            <a:ext cx="12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未注册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552745" y="4556307"/>
            <a:ext cx="5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112224" y="167138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已登录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570436" y="4565599"/>
            <a:ext cx="1296144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找回密码页面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>
            <a:stCxn id="13" idx="1"/>
            <a:endCxn id="48" idx="3"/>
          </p:cNvCxnSpPr>
          <p:nvPr/>
        </p:nvCxnSpPr>
        <p:spPr>
          <a:xfrm flipH="1" flipV="1">
            <a:off x="5866580" y="4925639"/>
            <a:ext cx="941701" cy="1552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832713" y="456559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忘记密码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88897" y="26794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未登录</a:t>
            </a:r>
          </a:p>
        </p:txBody>
      </p:sp>
      <p:sp>
        <p:nvSpPr>
          <p:cNvPr id="53" name="菱形 52"/>
          <p:cNvSpPr/>
          <p:nvPr/>
        </p:nvSpPr>
        <p:spPr>
          <a:xfrm>
            <a:off x="10563543" y="1539280"/>
            <a:ext cx="1440160" cy="100811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是否微信粉丝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5" name="直线箭头连接符 54"/>
          <p:cNvCxnSpPr>
            <a:stCxn id="11" idx="3"/>
            <a:endCxn id="53" idx="1"/>
          </p:cNvCxnSpPr>
          <p:nvPr/>
        </p:nvCxnSpPr>
        <p:spPr>
          <a:xfrm>
            <a:off x="10204944" y="2043336"/>
            <a:ext cx="35859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912424" y="3212976"/>
            <a:ext cx="2279576" cy="7200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通过公众号发送微信消息给微信用户</a:t>
            </a:r>
            <a:endParaRPr kumimoji="1" lang="zh-CN" altLang="en-US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4" name="直线箭头连接符 63"/>
          <p:cNvCxnSpPr>
            <a:stCxn id="53" idx="2"/>
          </p:cNvCxnSpPr>
          <p:nvPr/>
        </p:nvCxnSpPr>
        <p:spPr>
          <a:xfrm flipH="1">
            <a:off x="11280576" y="2547392"/>
            <a:ext cx="3047" cy="66558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776520" y="26794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45973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22102</TotalTime>
  <Words>224</Words>
  <Application>Microsoft Macintosh PowerPoint</Application>
  <PresentationFormat>自定义</PresentationFormat>
  <Paragraphs>127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Showmecoo产品 概要设计</vt:lpstr>
      <vt:lpstr>网站逻辑架构图</vt:lpstr>
      <vt:lpstr>网站物理部署架构图</vt:lpstr>
      <vt:lpstr>Showmecoo监控管理应用技术架构图</vt:lpstr>
      <vt:lpstr>用户管理模块概要设计</vt:lpstr>
      <vt:lpstr>场景梳理</vt:lpstr>
      <vt:lpstr>网页登录场景</vt:lpstr>
      <vt:lpstr>微信登录场景</vt:lpstr>
      <vt:lpstr>网站预约场景 </vt:lpstr>
      <vt:lpstr>微信预约场景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基础设施平台 概要设计</dc:title>
  <dc:subject/>
  <dc:creator>Administrator</dc:creator>
  <cp:keywords/>
  <dc:description/>
  <cp:lastModifiedBy>weixin sss</cp:lastModifiedBy>
  <cp:revision>2974</cp:revision>
  <dcterms:created xsi:type="dcterms:W3CDTF">2014-11-20T02:29:45Z</dcterms:created>
  <dcterms:modified xsi:type="dcterms:W3CDTF">2016-07-04T15:40:22Z</dcterms:modified>
  <cp:category/>
</cp:coreProperties>
</file>