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17" r:id="rId2"/>
    <p:sldId id="406" r:id="rId3"/>
    <p:sldId id="408" r:id="rId4"/>
    <p:sldId id="413" r:id="rId5"/>
    <p:sldId id="411" r:id="rId6"/>
    <p:sldId id="412" r:id="rId7"/>
    <p:sldId id="409" r:id="rId8"/>
    <p:sldId id="41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wb" initials="wangwb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6D6"/>
    <a:srgbClr val="E7EDF9"/>
    <a:srgbClr val="000000"/>
    <a:srgbClr val="797979"/>
    <a:srgbClr val="DFEFF9"/>
    <a:srgbClr val="21F3FF"/>
    <a:srgbClr val="929292"/>
    <a:srgbClr val="424242"/>
    <a:srgbClr val="F45909"/>
    <a:srgbClr val="EA6E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37" autoAdjust="0"/>
    <p:restoredTop sz="86438" autoAdjust="0"/>
  </p:normalViewPr>
  <p:slideViewPr>
    <p:cSldViewPr snapToObjects="1" showGuides="1">
      <p:cViewPr>
        <p:scale>
          <a:sx n="75" d="100"/>
          <a:sy n="75" d="100"/>
        </p:scale>
        <p:origin x="-984" y="-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0" d="100"/>
          <a:sy n="120" d="100"/>
        </p:scale>
        <p:origin x="3712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34051-BEF0-7D4C-9196-86755A91DC50}" type="datetimeFigureOut">
              <a:rPr kumimoji="1" lang="zh-CN" altLang="en-US" smtClean="0"/>
              <a:pPr/>
              <a:t>16/7/2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0FCA8-6321-0949-96E4-AD67B1E048D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9388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5CB33-C662-8F41-8A71-5104D135C80E}" type="datetimeFigureOut">
              <a:rPr kumimoji="1" lang="zh-CN" altLang="en-US" smtClean="0"/>
              <a:pPr/>
              <a:t>16/7/2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63DDE-E268-D241-A46D-5F7888E658E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461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63DDE-E268-D241-A46D-5F7888E658E3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76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PV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页面浏览量</a:t>
            </a:r>
            <a:endParaRPr kumimoji="1" lang="en-US" altLang="zh-CN" dirty="0" smtClean="0"/>
          </a:p>
          <a:p>
            <a:r>
              <a:rPr kumimoji="1" lang="en-US" altLang="zh-CN" dirty="0" smtClean="0"/>
              <a:t>DAU</a:t>
            </a:r>
            <a:r>
              <a:rPr kumimoji="1" lang="zh-CN" altLang="en-US" dirty="0" smtClean="0"/>
              <a:t>：日活跃用户数</a:t>
            </a:r>
            <a:endParaRPr kumimoji="1" lang="en-US" altLang="zh-CN" dirty="0" smtClean="0"/>
          </a:p>
          <a:p>
            <a:r>
              <a:rPr kumimoji="1" lang="en-US" altLang="zh-CN" dirty="0" smtClean="0"/>
              <a:t>MAU</a:t>
            </a:r>
            <a:r>
              <a:rPr kumimoji="1" lang="zh-CN" altLang="en-US" dirty="0" smtClean="0"/>
              <a:t>：月活跃用户数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63DDE-E268-D241-A46D-5F7888E658E3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1340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ro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3488" cy="6021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709445"/>
            <a:ext cx="10363200" cy="9882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2882459"/>
            <a:ext cx="8534400" cy="8166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072331" y="6307043"/>
            <a:ext cx="2844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/>
            <a:r>
              <a:rPr lang="en-US" altLang="zh-CN" smtClean="0"/>
              <a:t>November 17, 2015</a:t>
            </a:r>
            <a:endParaRPr lang="zh-CN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5517232"/>
            <a:ext cx="12193488" cy="50405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平台 </a:t>
            </a:r>
            <a:r>
              <a:rPr lang="en-US" altLang="zh-CN" sz="1800" dirty="0" smtClean="0">
                <a:latin typeface="Microsoft YaHei" charset="0"/>
                <a:ea typeface="Microsoft YaHei" charset="0"/>
                <a:cs typeface="Microsoft YaHei" charset="0"/>
              </a:rPr>
              <a:t>·</a:t>
            </a:r>
            <a:r>
              <a:rPr lang="zh-CN" altLang="en-US" sz="1800" baseline="0" dirty="0" smtClean="0">
                <a:latin typeface="Microsoft YaHei" charset="0"/>
                <a:ea typeface="Microsoft YaHei" charset="0"/>
                <a:cs typeface="Microsoft YaHei" charset="0"/>
              </a:rPr>
              <a:t> 让创新无限</a:t>
            </a:r>
            <a:endParaRPr lang="en-US" sz="1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3" hasCustomPrompt="1"/>
          </p:nvPr>
        </p:nvSpPr>
        <p:spPr>
          <a:xfrm>
            <a:off x="612605" y="1052737"/>
            <a:ext cx="10972800" cy="5040560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buFont typeface="Arial"/>
              <a:buChar char="•"/>
              <a:defRPr sz="2400">
                <a:solidFill>
                  <a:schemeClr val="tx2">
                    <a:lumMod val="7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buFont typeface="Symbol" charset="2"/>
              <a:buChar char="-"/>
              <a:defRPr sz="2000">
                <a:solidFill>
                  <a:schemeClr val="tx2">
                    <a:lumMod val="75000"/>
                  </a:schemeClr>
                </a:solidFill>
              </a:defRPr>
            </a:lvl3pPr>
            <a:lvl4pPr marL="1600200" indent="-228600">
              <a:buFont typeface="Arial"/>
              <a:buChar char="•"/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一级正文</a:t>
            </a:r>
            <a:r>
              <a:rPr lang="en-US" altLang="zh-CN" dirty="0" smtClean="0"/>
              <a:t>28P</a:t>
            </a:r>
            <a:r>
              <a:rPr lang="zh-CN" altLang="en-US" dirty="0" smtClean="0"/>
              <a:t>微软雅黑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二级正文</a:t>
            </a:r>
            <a:r>
              <a:rPr lang="en-US" altLang="zh-CN" dirty="0" smtClean="0"/>
              <a:t>24P</a:t>
            </a:r>
            <a:r>
              <a:rPr lang="zh-CN" altLang="en-US" dirty="0" smtClean="0"/>
              <a:t>微软雅黑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三级正文</a:t>
            </a:r>
            <a:r>
              <a:rPr lang="en-US" altLang="zh-CN" dirty="0" smtClean="0"/>
              <a:t>20P</a:t>
            </a:r>
            <a:r>
              <a:rPr lang="zh-CN" altLang="en-US" dirty="0" smtClean="0"/>
              <a:t>微软雅黑</a:t>
            </a:r>
            <a:endParaRPr lang="en-US" altLang="zh-CN" dirty="0" smtClean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3339" y="6307042"/>
            <a:ext cx="2844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222EC5C-8AE4-417F-927C-71FD1BF6CFB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"/>
            <a:ext cx="12193488" cy="7179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142598" y="85722"/>
            <a:ext cx="11905321" cy="54654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-1489" y="772177"/>
            <a:ext cx="12193488" cy="4571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950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489" y="4"/>
            <a:ext cx="12193488" cy="7179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-1489" y="772177"/>
            <a:ext cx="12193488" cy="4571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3339" y="6307042"/>
            <a:ext cx="2844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222EC5C-8AE4-417F-927C-71FD1BF6CFB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142598" y="85722"/>
            <a:ext cx="11905321" cy="54654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79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3488" cy="6021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 smtClean="0">
                <a:latin typeface="Microsoft YaHei" charset="0"/>
                <a:ea typeface="Microsoft YaHei" charset="0"/>
                <a:cs typeface="Microsoft YaHei" charset="0"/>
              </a:rPr>
              <a:t>谢谢</a:t>
            </a:r>
          </a:p>
          <a:p>
            <a:pPr algn="ctr"/>
            <a:endParaRPr lang="en-US" altLang="zh-CN" sz="66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平台 </a:t>
            </a:r>
            <a:r>
              <a:rPr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·</a:t>
            </a:r>
            <a:r>
              <a:rPr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 让创新无限</a:t>
            </a: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>
          <a:xfrm>
            <a:off x="9072331" y="6307043"/>
            <a:ext cx="2844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/>
            <a:r>
              <a:rPr lang="en-US" altLang="zh-CN" smtClean="0"/>
              <a:t>November 17, 2015</a:t>
            </a:r>
            <a:endParaRPr lang="zh-CN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5517232"/>
            <a:ext cx="12193488" cy="50405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781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fld id="{120C7143-BB4D-47C6-9008-44C955299D49}" type="datetimeFigureOut">
              <a:rPr lang="zh-CN" altLang="en-US" smtClean="0"/>
              <a:pPr/>
              <a:t>16/7/2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fld id="{8222EC5C-8AE4-417F-927C-71FD1BF6CF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7" r:id="rId3"/>
    <p:sldLayoutId id="2147483656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微软雅黑"/>
          <a:ea typeface="微软雅黑"/>
          <a:cs typeface="微软雅黑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微软雅黑"/>
          <a:ea typeface="微软雅黑"/>
          <a:cs typeface="微软雅黑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/>
          <a:ea typeface="微软雅黑"/>
          <a:cs typeface="微软雅黑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/>
          <a:ea typeface="微软雅黑"/>
          <a:cs typeface="微软雅黑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/>
          <a:ea typeface="微软雅黑"/>
          <a:cs typeface="微软雅黑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/>
          <a:ea typeface="微软雅黑"/>
          <a:cs typeface="微软雅黑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1909372"/>
            <a:ext cx="10363200" cy="1591636"/>
          </a:xfrm>
        </p:spPr>
        <p:txBody>
          <a:bodyPr anchor="ctr">
            <a:noAutofit/>
          </a:bodyPr>
          <a:lstStyle/>
          <a:p>
            <a:r>
              <a:rPr lang="en-US" altLang="zh-CN" sz="5400" dirty="0" err="1" smtClean="0"/>
              <a:t>Showmecoo</a:t>
            </a:r>
            <a:r>
              <a:rPr lang="zh-CN" altLang="en-US" sz="5400" dirty="0" smtClean="0"/>
              <a:t>产品</a:t>
            </a: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r>
              <a:rPr lang="zh-CN" altLang="en-US" sz="3600" dirty="0" smtClean="0"/>
              <a:t>概要设计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01866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网站逻辑架构图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47528" y="2179712"/>
            <a:ext cx="7632848" cy="28677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45874" y="5229200"/>
            <a:ext cx="7634501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Mysql</a:t>
            </a:r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 DB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1384" y="2179712"/>
            <a:ext cx="1152128" cy="36255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696400" y="2179712"/>
            <a:ext cx="1008112" cy="36255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35560" y="2314600"/>
            <a:ext cx="7056783" cy="5383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Ngix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反向代理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45874" y="1360736"/>
            <a:ext cx="3170005" cy="60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网页入口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31313" y="1360736"/>
            <a:ext cx="3240360" cy="60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微信公众号入口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9768408" y="2314600"/>
            <a:ext cx="864096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用户管理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9768408" y="2996952"/>
            <a:ext cx="864096" cy="61034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艺人管理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9768408" y="3717032"/>
            <a:ext cx="864096" cy="61034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作品管理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768408" y="4437112"/>
            <a:ext cx="864096" cy="61034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订单管理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753955" y="534185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管理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623392" y="2420888"/>
            <a:ext cx="864096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PV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监控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23392" y="3356992"/>
            <a:ext cx="864096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DAU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监控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23392" y="4293096"/>
            <a:ext cx="864096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性能监控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3392" y="53418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监控</a:t>
            </a:r>
          </a:p>
        </p:txBody>
      </p:sp>
      <p:sp>
        <p:nvSpPr>
          <p:cNvPr id="27" name="矩形 26"/>
          <p:cNvSpPr/>
          <p:nvPr/>
        </p:nvSpPr>
        <p:spPr>
          <a:xfrm>
            <a:off x="2135560" y="2996952"/>
            <a:ext cx="7056783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REST API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35561" y="3501008"/>
            <a:ext cx="7056783" cy="1440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135560" y="3607296"/>
            <a:ext cx="461665" cy="10458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基础服务</a:t>
            </a:r>
          </a:p>
        </p:txBody>
      </p:sp>
      <p:sp>
        <p:nvSpPr>
          <p:cNvPr id="30" name="矩形 29"/>
          <p:cNvSpPr/>
          <p:nvPr/>
        </p:nvSpPr>
        <p:spPr>
          <a:xfrm>
            <a:off x="2597225" y="3717032"/>
            <a:ext cx="1052819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登录</a:t>
            </a:r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登出服务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891053" y="3717032"/>
            <a:ext cx="1052819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00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艺人查看服务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14498" y="3725664"/>
            <a:ext cx="1052819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00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作品查看服务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555349" y="3725995"/>
            <a:ext cx="1052819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00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订单服务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51493" y="3713005"/>
            <a:ext cx="1052819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00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消息服务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12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网站物理部署架构图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99456" y="1556792"/>
            <a:ext cx="8640960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87488" y="1843915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阿里云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server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106227" y="2518284"/>
            <a:ext cx="2304256" cy="158508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Showmecoo</a:t>
            </a:r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网站应用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888088" y="2518284"/>
            <a:ext cx="2304256" cy="158508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Showmecoo</a:t>
            </a:r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网站监控管理应用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罐形 7"/>
          <p:cNvSpPr/>
          <p:nvPr/>
        </p:nvSpPr>
        <p:spPr>
          <a:xfrm>
            <a:off x="4295800" y="5013176"/>
            <a:ext cx="1656184" cy="1152128"/>
          </a:xfrm>
          <a:prstGeom prst="can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Mysql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559496" y="2518284"/>
            <a:ext cx="2160240" cy="158508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Ngix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应用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70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网页登录注册</a:t>
            </a:r>
            <a:endParaRPr kumimoji="1" lang="en-US" altLang="zh-CN" dirty="0" smtClean="0"/>
          </a:p>
          <a:p>
            <a:r>
              <a:rPr kumimoji="1" lang="zh-CN" altLang="en-US" dirty="0" smtClean="0"/>
              <a:t>微信公众号关注后登录注册</a:t>
            </a:r>
            <a:endParaRPr kumimoji="1" lang="en-US" altLang="zh-CN" dirty="0" smtClean="0"/>
          </a:p>
          <a:p>
            <a:r>
              <a:rPr kumimoji="1" lang="zh-CN" altLang="en-US" dirty="0" smtClean="0"/>
              <a:t>网页活动预约</a:t>
            </a:r>
            <a:endParaRPr kumimoji="1" lang="en-US" altLang="zh-CN" dirty="0" smtClean="0"/>
          </a:p>
          <a:p>
            <a:r>
              <a:rPr kumimoji="1" lang="zh-CN" altLang="en-US" dirty="0" smtClean="0"/>
              <a:t>微信活动预约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用户主页查看修改取消订单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用户主页查看修改个人信息</a:t>
            </a:r>
            <a:endParaRPr kumimoji="1" lang="en-US" altLang="zh-CN" dirty="0" smtClean="0"/>
          </a:p>
          <a:p>
            <a:r>
              <a:rPr kumimoji="1" lang="zh-CN" altLang="en-US" dirty="0" smtClean="0"/>
              <a:t>管理后台艺人增删改查</a:t>
            </a:r>
            <a:endParaRPr kumimoji="1" lang="en-US" altLang="zh-CN" dirty="0" smtClean="0"/>
          </a:p>
          <a:p>
            <a:r>
              <a:rPr kumimoji="1" lang="zh-CN" altLang="en-US" dirty="0" smtClean="0"/>
              <a:t>管理后台作品增删改查</a:t>
            </a:r>
            <a:endParaRPr kumimoji="1" lang="en-US" altLang="zh-CN" dirty="0" smtClean="0"/>
          </a:p>
          <a:p>
            <a:r>
              <a:rPr kumimoji="1" lang="zh-CN" altLang="en-US" dirty="0" smtClean="0"/>
              <a:t>管理后台用户增删改查</a:t>
            </a:r>
            <a:endParaRPr kumimoji="1" lang="en-US" altLang="zh-CN" dirty="0" smtClean="0"/>
          </a:p>
          <a:p>
            <a:r>
              <a:rPr kumimoji="1" lang="zh-CN" altLang="en-US" dirty="0" smtClean="0"/>
              <a:t>管理后台订单增删改查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场景梳理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46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网</a:t>
            </a:r>
            <a:r>
              <a:rPr kumimoji="1" lang="zh-CN" altLang="en-US" dirty="0" smtClean="0"/>
              <a:t>页</a:t>
            </a:r>
            <a:r>
              <a:rPr kumimoji="1" lang="zh-CN" altLang="en-US" dirty="0" smtClean="0"/>
              <a:t>登录场景</a:t>
            </a:r>
            <a:endParaRPr kumimoji="1"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2351584" y="1484784"/>
            <a:ext cx="1224136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Web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 首页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546989" y="1484784"/>
            <a:ext cx="1224136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登录页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6" name="直线箭头连接符 5"/>
          <p:cNvCxnSpPr>
            <a:stCxn id="2" idx="3"/>
            <a:endCxn id="4" idx="1"/>
          </p:cNvCxnSpPr>
          <p:nvPr/>
        </p:nvCxnSpPr>
        <p:spPr>
          <a:xfrm>
            <a:off x="3575720" y="1880828"/>
            <a:ext cx="971269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6960096" y="2992016"/>
            <a:ext cx="1224136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注册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页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4327504" y="2848000"/>
            <a:ext cx="1693027" cy="1080120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是否会员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223684" y="4764525"/>
            <a:ext cx="1900667" cy="93610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Web 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首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页（带用户</a:t>
            </a:r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session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信息）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2" name="直线箭头连接符 11"/>
          <p:cNvCxnSpPr/>
          <p:nvPr/>
        </p:nvCxnSpPr>
        <p:spPr>
          <a:xfrm>
            <a:off x="5174018" y="2263965"/>
            <a:ext cx="0" cy="584035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9" idx="2"/>
            <a:endCxn id="10" idx="0"/>
          </p:cNvCxnSpPr>
          <p:nvPr/>
        </p:nvCxnSpPr>
        <p:spPr>
          <a:xfrm>
            <a:off x="5174018" y="3928120"/>
            <a:ext cx="0" cy="836405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375920" y="422108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是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0" name="直线箭头连接符 19"/>
          <p:cNvCxnSpPr>
            <a:stCxn id="9" idx="3"/>
            <a:endCxn id="8" idx="1"/>
          </p:cNvCxnSpPr>
          <p:nvPr/>
        </p:nvCxnSpPr>
        <p:spPr>
          <a:xfrm>
            <a:off x="6020531" y="3388060"/>
            <a:ext cx="939565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010824" y="2992016"/>
            <a:ext cx="90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否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4" name="肘形连接符 23"/>
          <p:cNvCxnSpPr>
            <a:stCxn id="8" idx="2"/>
          </p:cNvCxnSpPr>
          <p:nvPr/>
        </p:nvCxnSpPr>
        <p:spPr>
          <a:xfrm rot="5400000">
            <a:off x="6053702" y="3854754"/>
            <a:ext cx="1589112" cy="1447813"/>
          </a:xfrm>
          <a:prstGeom prst="bentConnector3">
            <a:avLst>
              <a:gd name="adj1" fmla="val 99017"/>
            </a:avLst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752184" y="459042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成功注册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472264" y="1484784"/>
            <a:ext cx="2592288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Session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和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cookie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的管理机制需要特别注意，提供统一的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session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拦截器</a:t>
            </a:r>
            <a:endParaRPr kumimoji="1"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zh-CN" altLang="zh-CN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、只有注册用户才能预约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64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微信登录场景</a:t>
            </a:r>
            <a:endParaRPr kumimoji="1"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479376" y="1412776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微信客户端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95600" y="1412776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公众号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55840" y="1412776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预约按钮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菱形 5"/>
          <p:cNvSpPr/>
          <p:nvPr/>
        </p:nvSpPr>
        <p:spPr>
          <a:xfrm>
            <a:off x="4515602" y="2628694"/>
            <a:ext cx="1584176" cy="936104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是否会员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655840" y="4221088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预约页面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104112" y="2736706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注册页面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0" name="直线箭头连接符 9"/>
          <p:cNvCxnSpPr>
            <a:stCxn id="2" idx="3"/>
            <a:endCxn id="4" idx="1"/>
          </p:cNvCxnSpPr>
          <p:nvPr/>
        </p:nvCxnSpPr>
        <p:spPr>
          <a:xfrm>
            <a:off x="1775520" y="1772816"/>
            <a:ext cx="720080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4" idx="3"/>
            <a:endCxn id="5" idx="1"/>
          </p:cNvCxnSpPr>
          <p:nvPr/>
        </p:nvCxnSpPr>
        <p:spPr>
          <a:xfrm>
            <a:off x="3791744" y="1772816"/>
            <a:ext cx="864096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5" idx="2"/>
          </p:cNvCxnSpPr>
          <p:nvPr/>
        </p:nvCxnSpPr>
        <p:spPr>
          <a:xfrm>
            <a:off x="5303912" y="2132856"/>
            <a:ext cx="0" cy="57606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6" idx="2"/>
            <a:endCxn id="7" idx="0"/>
          </p:cNvCxnSpPr>
          <p:nvPr/>
        </p:nvCxnSpPr>
        <p:spPr>
          <a:xfrm flipH="1">
            <a:off x="5303912" y="3564798"/>
            <a:ext cx="3778" cy="65629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6" idx="3"/>
            <a:endCxn id="8" idx="1"/>
          </p:cNvCxnSpPr>
          <p:nvPr/>
        </p:nvCxnSpPr>
        <p:spPr>
          <a:xfrm>
            <a:off x="6099778" y="3096746"/>
            <a:ext cx="1004334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240016" y="273670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否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5" name="肘形连接符 24"/>
          <p:cNvCxnSpPr>
            <a:stCxn id="8" idx="2"/>
            <a:endCxn id="7" idx="3"/>
          </p:cNvCxnSpPr>
          <p:nvPr/>
        </p:nvCxnSpPr>
        <p:spPr>
          <a:xfrm rot="5400000">
            <a:off x="6289913" y="3118857"/>
            <a:ext cx="1124342" cy="1800200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447928" y="371703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是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240016" y="40863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注册成功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616280" y="1268760"/>
            <a:ext cx="316835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、校验会员时根据关注用户的微信信息判断</a:t>
            </a:r>
            <a:endParaRPr kumimoji="1"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zh-CN" altLang="zh-CN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、注册时默认获取关注用户的微信信息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41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6857" y="85722"/>
            <a:ext cx="11905321" cy="546544"/>
          </a:xfrm>
        </p:spPr>
        <p:txBody>
          <a:bodyPr/>
          <a:lstStyle/>
          <a:p>
            <a:r>
              <a:rPr kumimoji="1" lang="zh-CN" altLang="en-US" dirty="0" smtClean="0"/>
              <a:t>网站预约场景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2073" y="1683296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浏览器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28257" y="1671381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网站首页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384441" y="1671381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艺人展示页面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040625" y="1671381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作品展示页面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6808281" y="1383349"/>
            <a:ext cx="1440160" cy="1296144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立即约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908800" y="1683296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预约订单填写页面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880289" y="3212976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登录页面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6808281" y="4293096"/>
            <a:ext cx="1440160" cy="1296144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是否成功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880289" y="6021288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注册页面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6" name="直线箭头连接符 15"/>
          <p:cNvCxnSpPr>
            <a:stCxn id="5" idx="3"/>
            <a:endCxn id="6" idx="1"/>
          </p:cNvCxnSpPr>
          <p:nvPr/>
        </p:nvCxnSpPr>
        <p:spPr>
          <a:xfrm flipV="1">
            <a:off x="1368217" y="2031421"/>
            <a:ext cx="360040" cy="11915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6" idx="3"/>
            <a:endCxn id="7" idx="1"/>
          </p:cNvCxnSpPr>
          <p:nvPr/>
        </p:nvCxnSpPr>
        <p:spPr>
          <a:xfrm>
            <a:off x="3024401" y="2031421"/>
            <a:ext cx="360040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7" idx="3"/>
            <a:endCxn id="8" idx="1"/>
          </p:cNvCxnSpPr>
          <p:nvPr/>
        </p:nvCxnSpPr>
        <p:spPr>
          <a:xfrm>
            <a:off x="4680585" y="2031421"/>
            <a:ext cx="360040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8" idx="3"/>
            <a:endCxn id="10" idx="1"/>
          </p:cNvCxnSpPr>
          <p:nvPr/>
        </p:nvCxnSpPr>
        <p:spPr>
          <a:xfrm>
            <a:off x="6336769" y="2031421"/>
            <a:ext cx="471512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stCxn id="10" idx="2"/>
            <a:endCxn id="12" idx="0"/>
          </p:cNvCxnSpPr>
          <p:nvPr/>
        </p:nvCxnSpPr>
        <p:spPr>
          <a:xfrm>
            <a:off x="7528361" y="2679493"/>
            <a:ext cx="0" cy="533483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12" idx="2"/>
            <a:endCxn id="13" idx="0"/>
          </p:cNvCxnSpPr>
          <p:nvPr/>
        </p:nvCxnSpPr>
        <p:spPr>
          <a:xfrm>
            <a:off x="7528361" y="3933056"/>
            <a:ext cx="0" cy="36004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13" idx="2"/>
            <a:endCxn id="14" idx="0"/>
          </p:cNvCxnSpPr>
          <p:nvPr/>
        </p:nvCxnSpPr>
        <p:spPr>
          <a:xfrm>
            <a:off x="7528361" y="5589240"/>
            <a:ext cx="0" cy="432048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0" idx="3"/>
            <a:endCxn id="11" idx="1"/>
          </p:cNvCxnSpPr>
          <p:nvPr/>
        </p:nvCxnSpPr>
        <p:spPr>
          <a:xfrm>
            <a:off x="8248441" y="2031421"/>
            <a:ext cx="660359" cy="11915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endCxn id="11" idx="2"/>
          </p:cNvCxnSpPr>
          <p:nvPr/>
        </p:nvCxnSpPr>
        <p:spPr>
          <a:xfrm rot="5400000" flipH="1" flipV="1">
            <a:off x="7664096" y="3011409"/>
            <a:ext cx="2500808" cy="1284743"/>
          </a:xfrm>
          <a:prstGeom prst="bentConnector3">
            <a:avLst>
              <a:gd name="adj1" fmla="val -107"/>
            </a:avLst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7528361" y="5579949"/>
            <a:ext cx="125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未注册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8552745" y="4556307"/>
            <a:ext cx="59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是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8112224" y="1671381"/>
            <a:ext cx="89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已登录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4570436" y="4565599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找回密码页面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50" name="直线箭头连接符 49"/>
          <p:cNvCxnSpPr>
            <a:stCxn id="13" idx="1"/>
            <a:endCxn id="48" idx="3"/>
          </p:cNvCxnSpPr>
          <p:nvPr/>
        </p:nvCxnSpPr>
        <p:spPr>
          <a:xfrm flipH="1" flipV="1">
            <a:off x="5866580" y="4925639"/>
            <a:ext cx="941701" cy="15529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5832713" y="456559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忘记密码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7488897" y="267949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未登录</a:t>
            </a:r>
          </a:p>
        </p:txBody>
      </p:sp>
      <p:sp>
        <p:nvSpPr>
          <p:cNvPr id="53" name="菱形 52"/>
          <p:cNvSpPr/>
          <p:nvPr/>
        </p:nvSpPr>
        <p:spPr>
          <a:xfrm>
            <a:off x="10563543" y="1539280"/>
            <a:ext cx="1440160" cy="100811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是否微信粉丝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55" name="直线箭头连接符 54"/>
          <p:cNvCxnSpPr>
            <a:stCxn id="11" idx="3"/>
            <a:endCxn id="53" idx="1"/>
          </p:cNvCxnSpPr>
          <p:nvPr/>
        </p:nvCxnSpPr>
        <p:spPr>
          <a:xfrm>
            <a:off x="10204944" y="2043336"/>
            <a:ext cx="358599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912424" y="3212976"/>
            <a:ext cx="2279576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通过公众号发送微信消息给微信用户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64" name="直线箭头连接符 63"/>
          <p:cNvCxnSpPr>
            <a:stCxn id="53" idx="2"/>
          </p:cNvCxnSpPr>
          <p:nvPr/>
        </p:nvCxnSpPr>
        <p:spPr>
          <a:xfrm flipH="1">
            <a:off x="11280576" y="2547392"/>
            <a:ext cx="3047" cy="66558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10776520" y="267949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是</a:t>
            </a:r>
          </a:p>
        </p:txBody>
      </p:sp>
    </p:spTree>
    <p:extLst>
      <p:ext uri="{BB962C8B-B14F-4D97-AF65-F5344CB8AC3E}">
        <p14:creationId xmlns:p14="http://schemas.microsoft.com/office/powerpoint/2010/main" val="345973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微信预约场景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63352" y="1683296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微信公众号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991544" y="1683296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艺人展示页面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791744" y="1671381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作品展示页面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5591944" y="1383349"/>
            <a:ext cx="1440160" cy="1296144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立即约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144768" y="1671381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预约订单填写页面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663952" y="3140968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注册页面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5591944" y="4293096"/>
            <a:ext cx="1440160" cy="1296144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是否成功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663952" y="6021288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注册页面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6" name="直线箭头连接符 15"/>
          <p:cNvCxnSpPr>
            <a:stCxn id="5" idx="3"/>
            <a:endCxn id="7" idx="1"/>
          </p:cNvCxnSpPr>
          <p:nvPr/>
        </p:nvCxnSpPr>
        <p:spPr>
          <a:xfrm>
            <a:off x="1559496" y="2043336"/>
            <a:ext cx="432048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7" idx="3"/>
            <a:endCxn id="8" idx="1"/>
          </p:cNvCxnSpPr>
          <p:nvPr/>
        </p:nvCxnSpPr>
        <p:spPr>
          <a:xfrm flipV="1">
            <a:off x="3287688" y="2031421"/>
            <a:ext cx="504056" cy="11915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8" idx="3"/>
            <a:endCxn id="10" idx="1"/>
          </p:cNvCxnSpPr>
          <p:nvPr/>
        </p:nvCxnSpPr>
        <p:spPr>
          <a:xfrm>
            <a:off x="5087888" y="2031421"/>
            <a:ext cx="504056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stCxn id="10" idx="2"/>
            <a:endCxn id="12" idx="0"/>
          </p:cNvCxnSpPr>
          <p:nvPr/>
        </p:nvCxnSpPr>
        <p:spPr>
          <a:xfrm>
            <a:off x="6312024" y="2679493"/>
            <a:ext cx="0" cy="461475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12" idx="2"/>
            <a:endCxn id="13" idx="0"/>
          </p:cNvCxnSpPr>
          <p:nvPr/>
        </p:nvCxnSpPr>
        <p:spPr>
          <a:xfrm>
            <a:off x="6312024" y="3861048"/>
            <a:ext cx="0" cy="432048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13" idx="2"/>
            <a:endCxn id="14" idx="0"/>
          </p:cNvCxnSpPr>
          <p:nvPr/>
        </p:nvCxnSpPr>
        <p:spPr>
          <a:xfrm>
            <a:off x="6312024" y="5589240"/>
            <a:ext cx="0" cy="432048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0" idx="3"/>
            <a:endCxn id="11" idx="1"/>
          </p:cNvCxnSpPr>
          <p:nvPr/>
        </p:nvCxnSpPr>
        <p:spPr>
          <a:xfrm>
            <a:off x="7032104" y="2031421"/>
            <a:ext cx="1112664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/>
          <p:nvPr/>
        </p:nvCxnSpPr>
        <p:spPr>
          <a:xfrm rot="5400000" flipH="1" flipV="1">
            <a:off x="6646664" y="2758008"/>
            <a:ext cx="2555304" cy="1737048"/>
          </a:xfrm>
          <a:prstGeom prst="bentConnector3">
            <a:avLst>
              <a:gd name="adj1" fmla="val -1026"/>
            </a:avLst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6331756" y="5579949"/>
            <a:ext cx="125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否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336408" y="4556307"/>
            <a:ext cx="59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是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7032104" y="1671381"/>
            <a:ext cx="89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是会员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6272560" y="267949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非会员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163484" y="4942909"/>
            <a:ext cx="1524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获取微信用户信息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9912424" y="1680673"/>
            <a:ext cx="2279576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通过公众号发送微信消息给微信用户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2" name="直线箭头连接符 21"/>
          <p:cNvCxnSpPr>
            <a:stCxn id="11" idx="3"/>
            <a:endCxn id="34" idx="1"/>
          </p:cNvCxnSpPr>
          <p:nvPr/>
        </p:nvCxnSpPr>
        <p:spPr>
          <a:xfrm>
            <a:off x="9440912" y="2031421"/>
            <a:ext cx="471512" cy="9292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94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Primeton">
      <a:dk1>
        <a:srgbClr val="17365E"/>
      </a:dk1>
      <a:lt1>
        <a:srgbClr val="FE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2">
              <a:lumMod val="75000"/>
            </a:schemeClr>
          </a:solidFill>
        </a:ln>
      </a:spPr>
      <a:bodyPr rtlCol="0" anchor="ctr"/>
      <a:lstStyle>
        <a:defPPr>
          <a:defRPr dirty="0">
            <a:solidFill>
              <a:schemeClr val="tx2"/>
            </a:solidFill>
            <a:latin typeface="Microsoft YaHei" charset="0"/>
            <a:ea typeface="Microsoft YaHei" charset="0"/>
            <a:cs typeface="Microsoft YaHei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>
              <a:lumMod val="75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Microsoft YaHei" charset="0"/>
            <a:ea typeface="Microsoft YaHei" charset="0"/>
            <a:cs typeface="Microsoft YaHei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22072</TotalTime>
  <Words>175</Words>
  <Application>Microsoft Macintosh PowerPoint</Application>
  <PresentationFormat>自定义</PresentationFormat>
  <Paragraphs>101</Paragraphs>
  <Slides>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Showmecoo产品 概要设计</vt:lpstr>
      <vt:lpstr>网站逻辑架构图</vt:lpstr>
      <vt:lpstr>网站物理部署架构图</vt:lpstr>
      <vt:lpstr>场景梳理</vt:lpstr>
      <vt:lpstr>网页登录场景</vt:lpstr>
      <vt:lpstr>微信登录场景</vt:lpstr>
      <vt:lpstr>网站预约场景 </vt:lpstr>
      <vt:lpstr>微信预约场景 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基础设施平台 概要设计</dc:title>
  <dc:subject/>
  <dc:creator>Administrator</dc:creator>
  <cp:keywords/>
  <dc:description/>
  <cp:lastModifiedBy>weixin sss</cp:lastModifiedBy>
  <cp:revision>2962</cp:revision>
  <dcterms:created xsi:type="dcterms:W3CDTF">2014-11-20T02:29:45Z</dcterms:created>
  <dcterms:modified xsi:type="dcterms:W3CDTF">2016-07-02T17:19:54Z</dcterms:modified>
  <cp:category/>
</cp:coreProperties>
</file>