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396" r:id="rId3"/>
    <p:sldId id="440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oly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00000"/>
    <a:srgbClr val="1737AB"/>
    <a:srgbClr val="178586"/>
    <a:srgbClr val="00007F"/>
    <a:srgbClr val="929292"/>
    <a:srgbClr val="D6D6D6"/>
    <a:srgbClr val="797979"/>
    <a:srgbClr val="424242"/>
    <a:srgbClr val="E7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 autoAdjust="0"/>
    <p:restoredTop sz="92032" autoAdjust="0"/>
  </p:normalViewPr>
  <p:slideViewPr>
    <p:cSldViewPr snapToObjects="1" showGuides="1">
      <p:cViewPr varScale="1">
        <p:scale>
          <a:sx n="79" d="100"/>
          <a:sy n="79" d="100"/>
        </p:scale>
        <p:origin x="-640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3712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34051-BEF0-7D4C-9196-86755A91DC50}" type="datetimeFigureOut">
              <a:rPr kumimoji="1" lang="zh-CN" altLang="en-US" smtClean="0"/>
              <a:pPr/>
              <a:t>16/7/3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0FCA8-6321-0949-96E4-AD67B1E048D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38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CB33-C662-8F41-8A71-5104D135C80E}" type="datetimeFigureOut">
              <a:rPr kumimoji="1" lang="zh-CN" altLang="en-US" smtClean="0"/>
              <a:pPr/>
              <a:t>16/7/3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63DDE-E268-D241-A46D-5F7888E658E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61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2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00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09441"/>
            <a:ext cx="10363200" cy="9882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2882455"/>
            <a:ext cx="8534400" cy="8166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39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 smtClean="0"/>
              <a:t>November 17, 2015</a:t>
            </a:r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平台 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sz="1800" baseline="0" dirty="0" smtClean="0">
                <a:latin typeface="Microsoft YaHei" charset="0"/>
                <a:ea typeface="Microsoft YaHei" charset="0"/>
                <a:cs typeface="Microsoft YaHei" charset="0"/>
              </a:rPr>
              <a:t> 让创新无限</a:t>
            </a:r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612605" y="1052737"/>
            <a:ext cx="10972800" cy="504056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buFont typeface="Arial"/>
              <a:buChar char="•"/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buFont typeface="Symbol" charset="2"/>
              <a:buChar char="-"/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Font typeface="Arial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一级正文</a:t>
            </a:r>
            <a:r>
              <a:rPr lang="en-US" altLang="zh-CN" dirty="0" smtClean="0"/>
              <a:t>28P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二级正文</a:t>
            </a:r>
            <a:r>
              <a:rPr lang="en-US" altLang="zh-CN" dirty="0" smtClean="0"/>
              <a:t>24P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三级正文</a:t>
            </a:r>
            <a:r>
              <a:rPr lang="en-US" altLang="zh-CN" dirty="0" smtClean="0"/>
              <a:t>20P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42595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5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72078"/>
            <a:ext cx="3503712" cy="598592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489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dirty="0" smtClean="0">
                <a:latin typeface="Microsoft YaHei" charset="0"/>
                <a:ea typeface="Microsoft YaHei" charset="0"/>
                <a:cs typeface="Microsoft YaHei" charset="0"/>
              </a:rPr>
              <a:t> 目录</a:t>
            </a:r>
            <a:endParaRPr lang="en-US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48074" y="1341438"/>
            <a:ext cx="7920534" cy="4607842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  <a:endParaRPr lang="zh-CN" altLang="en-US" dirty="0" smtClean="0"/>
          </a:p>
          <a:p>
            <a:pPr lvl="0"/>
            <a:endParaRPr lang="zh-CN" altLang="en-US" dirty="0" smtClean="0"/>
          </a:p>
          <a:p>
            <a:pPr lvl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515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489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42595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7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 smtClean="0">
                <a:latin typeface="Microsoft YaHei" charset="0"/>
                <a:ea typeface="Microsoft YaHei" charset="0"/>
                <a:cs typeface="Microsoft YaHei" charset="0"/>
              </a:rPr>
              <a:t>让我们遇见未来</a:t>
            </a:r>
            <a:endParaRPr lang="en-US" sz="6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39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 smtClean="0"/>
              <a:t>November 17, 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78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FFFF"/>
              </a:solidFill>
              <a:latin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399" y="2516503"/>
            <a:ext cx="10363200" cy="9882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39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 smtClean="0">
                <a:solidFill>
                  <a:srgbClr val="1F497D">
                    <a:lumMod val="75000"/>
                  </a:srgbClr>
                </a:solidFill>
              </a:rPr>
              <a:t>November 17, 2015</a:t>
            </a:r>
            <a:endParaRPr lang="zh-CN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EFFFF"/>
                </a:solidFill>
                <a:latin typeface="Microsoft YaHei" charset="0"/>
                <a:ea typeface="Microsoft YaHei" charset="0"/>
                <a:cs typeface="Microsoft YaHei" charset="0"/>
              </a:rPr>
              <a:t>平台 </a:t>
            </a:r>
            <a:r>
              <a:rPr lang="en-US" altLang="zh-CN" dirty="0" smtClean="0">
                <a:solidFill>
                  <a:srgbClr val="FEFFFF"/>
                </a:solidFill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dirty="0" smtClean="0">
                <a:solidFill>
                  <a:srgbClr val="FEFFFF"/>
                </a:solidFill>
                <a:latin typeface="Microsoft YaHei" charset="0"/>
                <a:ea typeface="Microsoft YaHei" charset="0"/>
                <a:cs typeface="Microsoft YaHei" charset="0"/>
              </a:rPr>
              <a:t> 让创新无限</a:t>
            </a:r>
            <a:endParaRPr lang="en-US" dirty="0">
              <a:solidFill>
                <a:srgbClr val="FE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11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489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FFFF"/>
              </a:solidFill>
              <a:latin typeface="Calibri"/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>
                <a:solidFill>
                  <a:srgbClr val="1F497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42595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 hasCustomPrompt="1"/>
          </p:nvPr>
        </p:nvSpPr>
        <p:spPr>
          <a:xfrm>
            <a:off x="612605" y="1052737"/>
            <a:ext cx="10972800" cy="50405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buFont typeface="Arial"/>
              <a:buChar char="•"/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buFont typeface="Arial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Font typeface="Arial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目录（</a:t>
            </a:r>
            <a:r>
              <a:rPr lang="en-US" altLang="zh-CN" dirty="0" smtClean="0"/>
              <a:t>28P</a:t>
            </a:r>
            <a:r>
              <a:rPr lang="zh-CN" altLang="en-US" dirty="0" smtClean="0"/>
              <a:t>微软雅黑）</a:t>
            </a:r>
          </a:p>
          <a:p>
            <a:pPr lvl="0"/>
            <a:r>
              <a:rPr lang="zh-CN" altLang="en-US" dirty="0" smtClean="0"/>
              <a:t>目录（</a:t>
            </a:r>
            <a:r>
              <a:rPr lang="en-US" altLang="zh-CN" dirty="0" smtClean="0"/>
              <a:t>28P</a:t>
            </a:r>
            <a:r>
              <a:rPr lang="zh-CN" altLang="en-US" dirty="0" smtClean="0"/>
              <a:t>微软雅黑）</a:t>
            </a:r>
          </a:p>
          <a:p>
            <a:pPr lvl="0"/>
            <a:r>
              <a:rPr lang="zh-CN" altLang="en-US" dirty="0" smtClean="0"/>
              <a:t>目录（</a:t>
            </a:r>
            <a:r>
              <a:rPr lang="en-US" altLang="zh-CN" dirty="0" smtClean="0"/>
              <a:t>28P</a:t>
            </a:r>
            <a:r>
              <a:rPr lang="zh-CN" altLang="en-US" dirty="0" smtClean="0"/>
              <a:t>微软雅黑）</a:t>
            </a:r>
          </a:p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89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612605" y="1052737"/>
            <a:ext cx="10972800" cy="504056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chemeClr val="tx2">
                    <a:lumMod val="75000"/>
                  </a:schemeClr>
                </a:solidFill>
              </a:defRPr>
            </a:lvl1pPr>
            <a:lvl2pPr marL="9144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Font typeface="Arial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一级正文</a:t>
            </a:r>
            <a:r>
              <a:rPr lang="en-US" altLang="zh-CN" dirty="0" smtClean="0"/>
              <a:t>26P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二级正文</a:t>
            </a:r>
            <a:r>
              <a:rPr lang="en-US" altLang="zh-CN" dirty="0" smtClean="0"/>
              <a:t>24P</a:t>
            </a:r>
            <a:r>
              <a:rPr lang="zh-CN" altLang="en-US" dirty="0" smtClean="0"/>
              <a:t>微软雅黑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/>
              <a:t>二级正文</a:t>
            </a:r>
            <a:r>
              <a:rPr lang="en-US" altLang="zh-CN" dirty="0" smtClean="0"/>
              <a:t>24P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二级正文</a:t>
            </a:r>
            <a:r>
              <a:rPr lang="en-US" altLang="zh-CN" dirty="0" smtClean="0"/>
              <a:t>24P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三级正文</a:t>
            </a:r>
            <a:r>
              <a:rPr lang="en-US" altLang="zh-CN" dirty="0" smtClean="0"/>
              <a:t>20P</a:t>
            </a:r>
            <a:r>
              <a:rPr lang="zh-CN" altLang="en-US" dirty="0" smtClean="0"/>
              <a:t>微软雅黑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/>
              <a:t>三级正文</a:t>
            </a:r>
            <a:r>
              <a:rPr lang="en-US" altLang="zh-CN" dirty="0" smtClean="0"/>
              <a:t>20P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/>
              <a:t>三级正文</a:t>
            </a:r>
            <a:r>
              <a:rPr lang="en-US" altLang="zh-CN" dirty="0" smtClean="0"/>
              <a:t>20P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>
                <a:solidFill>
                  <a:srgbClr val="1F497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FFFF"/>
              </a:solidFill>
              <a:latin typeface="Calibri"/>
            </a:endParaRP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42595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8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 smtClean="0">
              <a:solidFill>
                <a:srgbClr val="FE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39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 smtClean="0">
                <a:solidFill>
                  <a:srgbClr val="1F497D">
                    <a:lumMod val="75000"/>
                  </a:srgbClr>
                </a:solidFill>
              </a:rPr>
              <a:t>November 17, 2015</a:t>
            </a:r>
            <a:endParaRPr lang="zh-CN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914399" y="2516503"/>
            <a:ext cx="10363200" cy="9882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altLang="en-US" sz="6000" dirty="0" smtClean="0">
                <a:latin typeface="Microsoft YaHei" charset="0"/>
                <a:ea typeface="Microsoft YaHei" charset="0"/>
                <a:cs typeface="Microsoft YaHei" charset="0"/>
              </a:rPr>
              <a:t>让我们遇见未来</a:t>
            </a:r>
          </a:p>
        </p:txBody>
      </p:sp>
    </p:spTree>
    <p:extLst>
      <p:ext uri="{BB962C8B-B14F-4D97-AF65-F5344CB8AC3E}">
        <p14:creationId xmlns:p14="http://schemas.microsoft.com/office/powerpoint/2010/main" val="323529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120C7143-BB4D-47C6-9008-44C955299D49}" type="datetimeFigureOut">
              <a:rPr lang="zh-CN" altLang="en-US" smtClean="0"/>
              <a:pPr/>
              <a:t>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  <p:sldLayoutId id="2147483657" r:id="rId4"/>
    <p:sldLayoutId id="2147483656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微软雅黑"/>
          <a:ea typeface="微软雅黑"/>
          <a:cs typeface="微软雅黑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120C7143-BB4D-47C6-9008-44C955299D49}" type="datetimeFigureOut">
              <a:rPr lang="zh-CN" altLang="en-US" smtClean="0">
                <a:solidFill>
                  <a:srgbClr val="17365E">
                    <a:tint val="75000"/>
                  </a:srgbClr>
                </a:solidFill>
              </a:rPr>
              <a:pPr/>
              <a:t>16/7/3</a:t>
            </a:fld>
            <a:endParaRPr lang="zh-CN" altLang="en-US">
              <a:solidFill>
                <a:srgbClr val="17365E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lang="zh-CN" altLang="en-US">
              <a:solidFill>
                <a:srgbClr val="17365E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8222EC5C-8AE4-417F-927C-71FD1BF6CFB7}" type="slidenum">
              <a:rPr lang="zh-CN" altLang="en-US" smtClean="0">
                <a:solidFill>
                  <a:srgbClr val="17365E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17365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1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微软雅黑"/>
          <a:ea typeface="微软雅黑"/>
          <a:cs typeface="微软雅黑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328" y="1340768"/>
            <a:ext cx="12166376" cy="2160240"/>
          </a:xfrm>
        </p:spPr>
        <p:txBody>
          <a:bodyPr anchor="ctr">
            <a:noAutofit/>
          </a:bodyPr>
          <a:lstStyle/>
          <a:p>
            <a:r>
              <a:rPr lang="en-US" altLang="zh-CN" sz="5400" dirty="0" err="1" smtClean="0"/>
              <a:t>showmecoo</a:t>
            </a:r>
            <a:r>
              <a:rPr lang="zh-CN" altLang="en-US" sz="5400" dirty="0" smtClean="0"/>
              <a:t> </a:t>
            </a:r>
            <a:r>
              <a:rPr lang="zh-CN" altLang="en-US" sz="5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zh-CN" altLang="en-US" sz="5400" dirty="0" smtClean="0">
                <a:sym typeface="Wingdings"/>
              </a:rPr>
              <a:t> 里程碑计划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3200" dirty="0" smtClean="0"/>
              <a:t>2016.</a:t>
            </a:r>
            <a:r>
              <a:rPr lang="en-US" altLang="zh-CN" sz="3200" dirty="0" smtClean="0"/>
              <a:t>6.30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242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Showmecoo</a:t>
            </a:r>
            <a:r>
              <a:rPr kumimoji="1" lang="zh-CN" altLang="en-US" dirty="0" smtClean="0"/>
              <a:t>产品</a:t>
            </a:r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总体计划</a:t>
            </a:r>
            <a:endParaRPr kumimoji="1" lang="zh-CN" altLang="en-US" dirty="0"/>
          </a:p>
        </p:txBody>
      </p:sp>
      <p:sp>
        <p:nvSpPr>
          <p:cNvPr id="28" name="Rectangle 5"/>
          <p:cNvSpPr/>
          <p:nvPr/>
        </p:nvSpPr>
        <p:spPr>
          <a:xfrm>
            <a:off x="-24680" y="1555936"/>
            <a:ext cx="12236925" cy="1019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Oval 7"/>
          <p:cNvSpPr/>
          <p:nvPr/>
        </p:nvSpPr>
        <p:spPr>
          <a:xfrm>
            <a:off x="2105212" y="1461247"/>
            <a:ext cx="291352" cy="2913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Oval 8"/>
          <p:cNvSpPr/>
          <p:nvPr/>
        </p:nvSpPr>
        <p:spPr>
          <a:xfrm>
            <a:off x="6408436" y="1472172"/>
            <a:ext cx="291352" cy="29135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Oval 9"/>
          <p:cNvSpPr/>
          <p:nvPr/>
        </p:nvSpPr>
        <p:spPr>
          <a:xfrm>
            <a:off x="10127924" y="1450320"/>
            <a:ext cx="291352" cy="2913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1544" y="980728"/>
            <a:ext cx="9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latin typeface="Microsoft YaHei" charset="0"/>
                <a:ea typeface="Microsoft YaHei" charset="0"/>
                <a:cs typeface="Microsoft YaHei" charset="0"/>
              </a:rPr>
              <a:t>7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～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8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月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312024" y="980728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Microsoft YaHei" charset="0"/>
                <a:ea typeface="Microsoft YaHei" charset="0"/>
                <a:cs typeface="Microsoft YaHei" charset="0"/>
              </a:rPr>
              <a:t>9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月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84432" y="980728"/>
            <a:ext cx="6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月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0249" y="2780928"/>
            <a:ext cx="317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完成</a:t>
            </a:r>
            <a:r>
              <a:rPr kumimoji="1" lang="en-US" altLang="zh-CN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Logo</a:t>
            </a:r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设计和页面</a:t>
            </a:r>
            <a:r>
              <a:rPr kumimoji="1" lang="en-US" altLang="zh-CN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UI</a:t>
            </a:r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设计</a:t>
            </a:r>
            <a:endParaRPr kumimoji="1" lang="zh-CN" altLang="en-US" dirty="0" smtClean="0">
              <a:solidFill>
                <a:srgbClr val="17375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31904" y="27716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完成公众号开发</a:t>
            </a:r>
            <a:endParaRPr kumimoji="1" lang="en-US" altLang="zh-CN" dirty="0">
              <a:solidFill>
                <a:srgbClr val="17375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5557" y="2077560"/>
            <a:ext cx="354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完成网站的功能模块和接口开发</a:t>
            </a:r>
            <a:endParaRPr kumimoji="1" lang="zh-CN" altLang="en-US" dirty="0" smtClean="0">
              <a:solidFill>
                <a:srgbClr val="17375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231904" y="210185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完成网页与后台的对接</a:t>
            </a:r>
            <a:endParaRPr kumimoji="1" lang="zh-CN" altLang="en-US" dirty="0">
              <a:solidFill>
                <a:srgbClr val="17375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3142" y="3430741"/>
            <a:ext cx="3416320" cy="422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60"/>
              </a:lnSpc>
            </a:pPr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完成公司注册和微信公众号申请</a:t>
            </a:r>
            <a:endParaRPr kumimoji="1" lang="en-US" altLang="zh-CN" dirty="0" smtClean="0">
              <a:solidFill>
                <a:srgbClr val="17375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120336" y="2915652"/>
            <a:ext cx="253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en-US" altLang="zh-CN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月下旬开启产品公测</a:t>
            </a:r>
            <a:endParaRPr kumimoji="1" lang="en-US" altLang="zh-CN" dirty="0" smtClean="0">
              <a:solidFill>
                <a:srgbClr val="17375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048328" y="2101857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en-US" altLang="zh-CN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月初完成产品在阿里云</a:t>
            </a:r>
            <a:endParaRPr kumimoji="1" lang="en-US" altLang="zh-CN" dirty="0" smtClean="0">
              <a:solidFill>
                <a:srgbClr val="17375E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上的部署，提供内测版环境</a:t>
            </a:r>
            <a:endParaRPr kumimoji="1" lang="zh-CN" altLang="en-US" dirty="0" smtClean="0">
              <a:solidFill>
                <a:srgbClr val="17375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120336" y="3585790"/>
            <a:ext cx="174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邀请</a:t>
            </a:r>
            <a:r>
              <a:rPr kumimoji="1" lang="en-US" altLang="zh-CN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100</a:t>
            </a:r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个用户</a:t>
            </a:r>
            <a:endParaRPr kumimoji="1" lang="en-US" altLang="zh-CN" dirty="0" smtClean="0">
              <a:solidFill>
                <a:srgbClr val="17375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31904" y="3430741"/>
            <a:ext cx="2785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月底完成产品第一个</a:t>
            </a:r>
            <a:r>
              <a:rPr kumimoji="1" lang="en-US" altLang="zh-CN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MVP</a:t>
            </a:r>
          </a:p>
          <a:p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原型产品</a:t>
            </a:r>
            <a:endParaRPr kumimoji="1" lang="en-US" altLang="zh-CN" dirty="0">
              <a:solidFill>
                <a:srgbClr val="17375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3142" y="4022730"/>
            <a:ext cx="2031325" cy="422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60"/>
              </a:lnSpc>
            </a:pPr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制定产品推广策略</a:t>
            </a:r>
            <a:endParaRPr kumimoji="1" lang="en-US" altLang="zh-CN" dirty="0" smtClean="0">
              <a:solidFill>
                <a:srgbClr val="17375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31784" y="4234113"/>
            <a:ext cx="1800493" cy="422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60"/>
              </a:lnSpc>
            </a:pPr>
            <a:r>
              <a:rPr kumimoji="1" lang="zh-CN" altLang="en-US" dirty="0" smtClean="0">
                <a:solidFill>
                  <a:srgbClr val="17375E"/>
                </a:solidFill>
                <a:latin typeface="Microsoft YaHei" charset="0"/>
                <a:ea typeface="Microsoft YaHei" charset="0"/>
                <a:cs typeface="Microsoft YaHei" charset="0"/>
              </a:rPr>
              <a:t>开启产品的推广</a:t>
            </a:r>
            <a:endParaRPr kumimoji="1" lang="en-US" altLang="zh-CN" dirty="0" smtClean="0">
              <a:solidFill>
                <a:srgbClr val="17375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6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4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PrimetonBlue">
      <a:dk1>
        <a:srgbClr val="011892"/>
      </a:dk1>
      <a:lt1>
        <a:srgbClr val="FE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>
                <a:lumMod val="75000"/>
              </a:schemeClr>
            </a:solidFill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5400">
          <a:solidFill>
            <a:schemeClr val="tx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2">
                <a:lumMod val="75000"/>
              </a:schemeClr>
            </a:solidFill>
            <a:latin typeface="Microsoft YaHei" charset="0"/>
            <a:ea typeface="Microsoft YaHei" charset="0"/>
            <a:cs typeface="Microsoft YaHei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Primeton">
      <a:dk1>
        <a:srgbClr val="17365E"/>
      </a:dk1>
      <a:lt1>
        <a:srgbClr val="FE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2">
              <a:lumMod val="75000"/>
            </a:schemeClr>
          </a:solidFill>
        </a:ln>
      </a:spPr>
      <a:bodyPr rtlCol="0" anchor="ctr"/>
      <a:lstStyle>
        <a:defPPr>
          <a:defRPr dirty="0">
            <a:solidFill>
              <a:schemeClr val="tx2"/>
            </a:solidFill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crosoft YaHei" charset="0"/>
            <a:ea typeface="Microsoft YaHei" charset="0"/>
            <a:cs typeface="Microsoft YaHei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23722</TotalTime>
  <Words>49</Words>
  <Application>Microsoft Macintosh PowerPoint</Application>
  <PresentationFormat>自定义</PresentationFormat>
  <Paragraphs>20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1_Office 主题</vt:lpstr>
      <vt:lpstr>showmecoo  里程碑计划  2016.6.30</vt:lpstr>
      <vt:lpstr>Showmecoo产品2016总体计划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</dc:title>
  <dc:subject/>
  <dc:creator>jiaoly</dc:creator>
  <cp:keywords/>
  <dc:description/>
  <cp:lastModifiedBy>weixin sss</cp:lastModifiedBy>
  <cp:revision>2344</cp:revision>
  <dcterms:created xsi:type="dcterms:W3CDTF">2014-11-20T02:29:45Z</dcterms:created>
  <dcterms:modified xsi:type="dcterms:W3CDTF">2016-07-02T16:31:25Z</dcterms:modified>
  <cp:category/>
</cp:coreProperties>
</file>