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Functions Part 1  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6074-7549-4D76-83B2-51113621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 Vocabulary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6ABE-D113-4117-A849-926D14D6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Function definition: </a:t>
            </a:r>
          </a:p>
          <a:p>
            <a:pPr marL="0" indent="0">
              <a:buNone/>
            </a:pPr>
            <a:r>
              <a:rPr lang="en-US" sz="3600" dirty="0"/>
              <a:t>    –The part of the program that creates a function</a:t>
            </a:r>
          </a:p>
          <a:p>
            <a:pPr marL="0" indent="0">
              <a:buNone/>
            </a:pPr>
            <a:r>
              <a:rPr lang="en-US" sz="3600" dirty="0"/>
              <a:t>    –For example: </a:t>
            </a:r>
            <a:r>
              <a:rPr lang="en-US" sz="3600" b="1" dirty="0"/>
              <a:t>def main(): </a:t>
            </a:r>
            <a:r>
              <a:rPr lang="en-US" sz="3600" dirty="0"/>
              <a:t>and the lines of code that are indented inside of </a:t>
            </a:r>
            <a:r>
              <a:rPr lang="en-US" sz="3600" b="1" dirty="0"/>
              <a:t>def main(): </a:t>
            </a:r>
          </a:p>
          <a:p>
            <a:pPr marL="0" indent="0">
              <a:buNone/>
            </a:pPr>
            <a:r>
              <a:rPr lang="en-US" sz="3600" dirty="0"/>
              <a:t>• Function call: </a:t>
            </a:r>
          </a:p>
          <a:p>
            <a:pPr marL="0" indent="0">
              <a:buNone/>
            </a:pPr>
            <a:r>
              <a:rPr lang="en-US" sz="3600" dirty="0"/>
              <a:t>   –When the function is used in a program</a:t>
            </a:r>
          </a:p>
          <a:p>
            <a:pPr marL="0" indent="0">
              <a:buNone/>
            </a:pPr>
            <a:r>
              <a:rPr lang="en-US" sz="3600" dirty="0"/>
              <a:t>   –For example: </a:t>
            </a:r>
            <a:r>
              <a:rPr lang="en-US" sz="3600" b="1" dirty="0"/>
              <a:t>main() </a:t>
            </a:r>
            <a:r>
              <a:rPr lang="en-US" sz="3600" dirty="0"/>
              <a:t>or </a:t>
            </a:r>
            <a:r>
              <a:rPr lang="en-US" sz="3600" b="1" dirty="0"/>
              <a:t>print("Hello")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5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2FA6-42F5-4EA1-9F3B-B1CB7F39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31" y="2404940"/>
            <a:ext cx="4746674" cy="1325563"/>
          </a:xfrm>
        </p:spPr>
        <p:txBody>
          <a:bodyPr/>
          <a:lstStyle/>
          <a:p>
            <a:r>
              <a:rPr lang="en-US" b="1" dirty="0"/>
              <a:t>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259226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83DD-E9CC-49D4-9785-B3EC8126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function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A811-F772-461A-A68E-BBEAE897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hello_function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(“Hello World. Its me.”)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Hello_function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  </a:t>
            </a:r>
            <a:r>
              <a:rPr lang="en-US" dirty="0"/>
              <a:t>Hello World. Its me.</a:t>
            </a:r>
          </a:p>
        </p:txBody>
      </p:sp>
    </p:spTree>
    <p:extLst>
      <p:ext uri="{BB962C8B-B14F-4D97-AF65-F5344CB8AC3E}">
        <p14:creationId xmlns:p14="http://schemas.microsoft.com/office/powerpoint/2010/main" val="6884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9214-76CF-43FD-8388-2126299D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129" y="2601888"/>
            <a:ext cx="5548532" cy="1325563"/>
          </a:xfrm>
        </p:spPr>
        <p:txBody>
          <a:bodyPr/>
          <a:lstStyle/>
          <a:p>
            <a:r>
              <a:rPr lang="en-US" b="1" dirty="0"/>
              <a:t>How Parameters 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6EDC-38CD-446A-BEB4-D691599D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Functions and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197D-294E-48E4-9AAA-3943C4FB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Each function is its own little subprogram </a:t>
            </a:r>
          </a:p>
          <a:p>
            <a:pPr marL="0" indent="0">
              <a:buNone/>
            </a:pPr>
            <a:r>
              <a:rPr lang="en-US" sz="3200" dirty="0"/>
              <a:t>     –Variables used inside of a function are </a:t>
            </a:r>
            <a:r>
              <a:rPr lang="en-US" sz="3200" b="1" dirty="0"/>
              <a:t>local</a:t>
            </a:r>
            <a:r>
              <a:rPr lang="en-US" sz="3200" dirty="0"/>
              <a:t> to that function</a:t>
            </a:r>
          </a:p>
          <a:p>
            <a:pPr marL="0" indent="0">
              <a:buNone/>
            </a:pPr>
            <a:r>
              <a:rPr lang="en-US" sz="3200" dirty="0"/>
              <a:t>     –Even if they have the same name as variables that appear outside that function </a:t>
            </a:r>
          </a:p>
          <a:p>
            <a:pPr marL="0" indent="0">
              <a:buNone/>
            </a:pPr>
            <a:r>
              <a:rPr lang="en-US" sz="3200" dirty="0"/>
              <a:t>• The only way for a function to see a variable from another function is for that variable to be passed in as a 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3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EAA85-E49C-43BD-810C-766CA949D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17" y="643466"/>
            <a:ext cx="86039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1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44E2-93E7-4BE7-9488-2098BF2C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Formal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AB18-4773-44DC-8F4B-B6CA5FE9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The formal parameters, like all variables used in the function, are only accessible in the body of the function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Variables with identical names elsewhere in the program are distinct from those inside the function body </a:t>
            </a:r>
          </a:p>
          <a:p>
            <a:pPr marL="0" indent="0">
              <a:buNone/>
            </a:pPr>
            <a:r>
              <a:rPr lang="en-US" sz="3600" dirty="0"/>
              <a:t>    –We call this the “scope” of a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4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F515-51BC-4419-BB14-D612F080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459" y="2461211"/>
            <a:ext cx="7841566" cy="1325563"/>
          </a:xfrm>
        </p:spPr>
        <p:txBody>
          <a:bodyPr/>
          <a:lstStyle/>
          <a:p>
            <a:r>
              <a:rPr lang="en-US" b="1" dirty="0"/>
              <a:t>Calling Functions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899884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C870-5386-4E1A-85A9-17A6F122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Calling with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7AB5-EBBC-4546-9B5C-9273F8BD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• In order to call a function that has parameters, use its name, and inside the parentheses place the argument(s) you want to pass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myFunction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B050"/>
                </a:solidFill>
              </a:rPr>
              <a:t>"my string"</a:t>
            </a:r>
            <a:r>
              <a:rPr lang="en-US" sz="3600" dirty="0"/>
              <a:t>, </a:t>
            </a:r>
            <a:r>
              <a:rPr lang="en-US" sz="3600" dirty="0" err="1"/>
              <a:t>numVar</a:t>
            </a:r>
            <a:r>
              <a:rPr lang="en-US" sz="3600" dirty="0"/>
              <a:t>)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These variables are the arguments(the values) that are passed to the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8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DEE-9AD0-4082-AE61-99F8FA15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Initializing Formal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10CB-0FF5-4A78-9EEA-B6148A77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• The formal parameter is assigned the value of the argument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When we call </a:t>
            </a:r>
            <a:r>
              <a:rPr lang="en-US" sz="3600" dirty="0">
                <a:solidFill>
                  <a:srgbClr val="FF0000"/>
                </a:solidFill>
              </a:rPr>
              <a:t>sing</a:t>
            </a:r>
            <a:r>
              <a:rPr lang="en-US" sz="3600" dirty="0"/>
              <a:t>("</a:t>
            </a:r>
            <a:r>
              <a:rPr lang="en-US" sz="3600" dirty="0">
                <a:solidFill>
                  <a:srgbClr val="00B050"/>
                </a:solidFill>
              </a:rPr>
              <a:t>Maya</a:t>
            </a:r>
            <a:r>
              <a:rPr lang="en-US" sz="3600" dirty="0"/>
              <a:t>"), it as if the following statement was executed in sing() person = "</a:t>
            </a:r>
            <a:r>
              <a:rPr lang="en-US" sz="3600" dirty="0">
                <a:solidFill>
                  <a:srgbClr val="00B050"/>
                </a:solidFill>
              </a:rPr>
              <a:t>Maya</a:t>
            </a:r>
            <a:r>
              <a:rPr lang="en-US" sz="3600" dirty="0"/>
              <a:t>“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def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sing</a:t>
            </a:r>
            <a:r>
              <a:rPr lang="en-US" sz="3600" dirty="0"/>
              <a:t>(person):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	print</a:t>
            </a:r>
            <a:r>
              <a:rPr lang="en-US" sz="3600" dirty="0"/>
              <a:t>("Happy birthday, dear", person, "...")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2076-5140-438C-8234-18E5213B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A61C-AA69-4F10-B553-B939AEC8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To learn why you would want to divide your code into smaller, more specific pieces (functions!) </a:t>
            </a:r>
          </a:p>
          <a:p>
            <a:pPr marL="0" indent="0">
              <a:buNone/>
            </a:pPr>
            <a:r>
              <a:rPr lang="en-US" sz="3600" dirty="0"/>
              <a:t>• To be able to define new functions in Python</a:t>
            </a:r>
          </a:p>
          <a:p>
            <a:pPr marL="0" indent="0">
              <a:buNone/>
            </a:pPr>
            <a:r>
              <a:rPr lang="en-US" sz="3600" dirty="0"/>
              <a:t>• To understand the details of function calls and parameter passing in Python</a:t>
            </a:r>
          </a:p>
          <a:p>
            <a:pPr marL="0" indent="0">
              <a:buNone/>
            </a:pPr>
            <a:r>
              <a:rPr lang="en-US" sz="3600" dirty="0"/>
              <a:t>• To use functions to reduce code duplication and increase program modularity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7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F224-85D4-43F6-ABCD-69EF54E1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Multiple 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B703-272C-4DE6-A439-1190B3EB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• One thing we haven’t discussed is functions with </a:t>
            </a:r>
            <a:r>
              <a:rPr lang="en-US" sz="3600" b="1" dirty="0"/>
              <a:t>multiple parameters</a:t>
            </a:r>
          </a:p>
          <a:p>
            <a:pPr marL="0" indent="0">
              <a:buNone/>
            </a:pPr>
            <a:r>
              <a:rPr lang="en-US" sz="3600" dirty="0"/>
              <a:t>• When a function has more than one parameter, the formal parameters and the arguments are matched up based on </a:t>
            </a:r>
            <a:r>
              <a:rPr lang="en-US" sz="3600" b="1" u="sng" dirty="0"/>
              <a:t>position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    –First argument becomes the first formal parameter, </a:t>
            </a:r>
            <a:r>
              <a:rPr lang="en-US" sz="3600" dirty="0" err="1"/>
              <a:t>etc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90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9472-6375-47CB-B8AE-2C0793C5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Parameters in sing()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6F77-CFA8-493F-B387-1D20DF9A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Let’s add a second parameter to sing() that will take in the person’s age as well</a:t>
            </a:r>
          </a:p>
          <a:p>
            <a:pPr marL="0" indent="0">
              <a:buNone/>
            </a:pPr>
            <a:r>
              <a:rPr lang="en-US" dirty="0"/>
              <a:t> • And print out their age in the song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(person, age):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Happy birthday, dear</a:t>
            </a:r>
            <a:r>
              <a:rPr lang="en-US" dirty="0"/>
              <a:t>", person, "...")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You're</a:t>
            </a:r>
            <a:r>
              <a:rPr lang="en-US" dirty="0"/>
              <a:t>", age, "</a:t>
            </a:r>
            <a:r>
              <a:rPr lang="en-US" dirty="0">
                <a:solidFill>
                  <a:srgbClr val="00B050"/>
                </a:solidFill>
              </a:rPr>
              <a:t>years old now...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7282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21BF-CC85-4C57-9610-AEAD61B7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Parameters in sing()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3CB8-6526-4A54-8991-B4F165B2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will happen if we use the following call to the </a:t>
            </a:r>
            <a:r>
              <a:rPr lang="en-US" b="1" dirty="0"/>
              <a:t>sing() </a:t>
            </a:r>
            <a:r>
              <a:rPr lang="en-US" dirty="0"/>
              <a:t>function in </a:t>
            </a:r>
            <a:r>
              <a:rPr lang="en-US" b="1" dirty="0"/>
              <a:t>main()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      	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         		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Maya</a:t>
            </a:r>
            <a:r>
              <a:rPr lang="en-US" dirty="0"/>
              <a:t>", 7) </a:t>
            </a:r>
          </a:p>
          <a:p>
            <a:pPr marL="0" indent="0">
              <a:buNone/>
            </a:pPr>
            <a:r>
              <a:rPr lang="en-US" dirty="0"/>
              <a:t>	main() </a:t>
            </a:r>
          </a:p>
          <a:p>
            <a:r>
              <a:rPr lang="en-US" dirty="0"/>
              <a:t>It will print out: </a:t>
            </a:r>
          </a:p>
          <a:p>
            <a:pPr marL="0" indent="0">
              <a:buNone/>
            </a:pPr>
            <a:r>
              <a:rPr lang="en-US" dirty="0"/>
              <a:t> Happy birthday, dear Maya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You’re 7 years old now...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8D22D7-888C-473F-8B47-1921202DF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03" y="643466"/>
            <a:ext cx="8878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69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7597-3B6C-44AB-97E0-4C25F487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Parameters Out-of-Order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13ED-7B7F-46C8-9343-A62B09CF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What will happen if we use the following call to the sing()function in main()?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(7, "Maya")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It will print out: </a:t>
            </a:r>
          </a:p>
          <a:p>
            <a:pPr marL="0" indent="0">
              <a:buNone/>
            </a:pPr>
            <a:r>
              <a:rPr lang="en-US" dirty="0"/>
              <a:t>Happy birthday, dear 7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You’re Maya years old now...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9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51C4-0A62-41CF-A9E4-29C345B2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Parameters Out-of-Order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F64F-3E17-4E2C-946F-87FCE8CC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Python isn’t smart enough to figure out what you meant for your code to do</a:t>
            </a:r>
          </a:p>
          <a:p>
            <a:pPr marL="0" indent="0">
              <a:buNone/>
            </a:pPr>
            <a:r>
              <a:rPr lang="en-US" sz="3600" dirty="0"/>
              <a:t>    –It only understands the exact code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That’s why it matches up arguments and formal parameters based only on their order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72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B819-3BB8-46D7-9226-9AFF74C9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Structures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1B76-567D-4562-8124-EA0D75E4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A program can proceed:  </a:t>
            </a:r>
          </a:p>
          <a:p>
            <a:pPr marL="0" indent="0">
              <a:buNone/>
            </a:pPr>
            <a:r>
              <a:rPr lang="en-US" sz="3600" dirty="0"/>
              <a:t>     –In sequence </a:t>
            </a:r>
          </a:p>
          <a:p>
            <a:pPr marL="0" indent="0">
              <a:buNone/>
            </a:pPr>
            <a:r>
              <a:rPr lang="en-US" sz="3600" dirty="0"/>
              <a:t>     –Selectively (branching): making decisions</a:t>
            </a:r>
          </a:p>
          <a:p>
            <a:pPr marL="0" indent="0">
              <a:buNone/>
            </a:pPr>
            <a:r>
              <a:rPr lang="en-US" sz="3600" dirty="0"/>
              <a:t>     –Repetitively (iteratively): looping </a:t>
            </a:r>
          </a:p>
          <a:p>
            <a:pPr marL="0" indent="0">
              <a:buNone/>
            </a:pPr>
            <a:r>
              <a:rPr lang="en-US" sz="3600" dirty="0"/>
              <a:t>     –By calling a 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9054D-21C8-47FF-A5A7-59F2A1A3A691}"/>
              </a:ext>
            </a:extLst>
          </p:cNvPr>
          <p:cNvSpPr txBox="1"/>
          <p:nvPr/>
        </p:nvSpPr>
        <p:spPr>
          <a:xfrm>
            <a:off x="8187396" y="4389120"/>
            <a:ext cx="22508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Focus of todays lecture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57FFC6-4C94-4402-9F03-041E15178BA1}"/>
              </a:ext>
            </a:extLst>
          </p:cNvPr>
          <p:cNvCxnSpPr/>
          <p:nvPr/>
        </p:nvCxnSpPr>
        <p:spPr>
          <a:xfrm flipH="1">
            <a:off x="5627077" y="4670474"/>
            <a:ext cx="23493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0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289D-8928-47B5-AFFF-F5BF20D6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302" y="2766218"/>
            <a:ext cx="6561406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Introduction to Functions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91D9-5A80-4988-90F6-18C428DD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Functions We’ve Seen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C388-7AE1-4786-95F1-CDD28FD3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• We’ve actually seen (and used) two different types of functions already!</a:t>
            </a:r>
          </a:p>
          <a:p>
            <a:pPr marL="0" indent="0">
              <a:buNone/>
            </a:pPr>
            <a:r>
              <a:rPr lang="en-US" sz="3600" dirty="0"/>
              <a:t>• Built-in Python functions </a:t>
            </a:r>
          </a:p>
          <a:p>
            <a:pPr marL="0" indent="0">
              <a:buNone/>
            </a:pPr>
            <a:r>
              <a:rPr lang="en-US" sz="3600" dirty="0"/>
              <a:t>    –For example: print(), input(), casting functions such</a:t>
            </a:r>
          </a:p>
          <a:p>
            <a:pPr marL="0" indent="0">
              <a:buNone/>
            </a:pPr>
            <a:r>
              <a:rPr lang="en-US" sz="3600" dirty="0"/>
              <a:t>      as int() or float() or str(), etc. </a:t>
            </a:r>
          </a:p>
          <a:p>
            <a:pPr marL="0" indent="0">
              <a:buNone/>
            </a:pPr>
            <a:r>
              <a:rPr lang="en-US" sz="3600" dirty="0"/>
              <a:t>• Our program’s code is contained completely inside the </a:t>
            </a:r>
            <a:r>
              <a:rPr lang="en-US" sz="3600" b="1" dirty="0"/>
              <a:t>main()</a:t>
            </a:r>
            <a:r>
              <a:rPr lang="en-US" sz="3600" dirty="0"/>
              <a:t> function</a:t>
            </a:r>
          </a:p>
          <a:p>
            <a:pPr marL="0" indent="0">
              <a:buNone/>
            </a:pPr>
            <a:r>
              <a:rPr lang="en-US" sz="3600" dirty="0"/>
              <a:t>    –A function that we created ourselves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1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B3933-7C30-43E1-A714-9D8B441FB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8" y="643467"/>
            <a:ext cx="89495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1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3D59-8FBD-413F-9635-D8B4D451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Why Use Functions?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73C4-6AC5-4A13-A538-5E46366C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Functions reduce code duplication and make programs more easy to understand and maintain</a:t>
            </a:r>
          </a:p>
          <a:p>
            <a:pPr marL="0" indent="0">
              <a:buNone/>
            </a:pPr>
            <a:r>
              <a:rPr lang="en-US" sz="3600" dirty="0"/>
              <a:t>• Having identical (or similar) code in more than one place has various downsides: </a:t>
            </a:r>
          </a:p>
          <a:p>
            <a:pPr marL="514350" indent="-514350">
              <a:buAutoNum type="arabicPeriod"/>
            </a:pPr>
            <a:r>
              <a:rPr lang="en-US" sz="3600" dirty="0"/>
              <a:t>Have to write the same code twice (or more) </a:t>
            </a:r>
          </a:p>
          <a:p>
            <a:pPr marL="0" indent="0">
              <a:buNone/>
            </a:pPr>
            <a:r>
              <a:rPr lang="en-US" sz="3600" dirty="0"/>
              <a:t>2. Must be maintained in multiple places </a:t>
            </a:r>
          </a:p>
          <a:p>
            <a:pPr marL="0" indent="0">
              <a:buNone/>
            </a:pPr>
            <a:r>
              <a:rPr lang="en-US" sz="3600" dirty="0"/>
              <a:t>3. Hard to understand big blocks of code everywhere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8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E793-11BF-4EE2-888D-19B4444F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are Functions?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DA46-47A7-4167-AC92-675AC170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• A function is like a subprogram </a:t>
            </a:r>
          </a:p>
          <a:p>
            <a:pPr marL="0" indent="0">
              <a:buNone/>
            </a:pPr>
            <a:r>
              <a:rPr lang="en-US" sz="3500" dirty="0"/>
              <a:t>     –A small program inside of a program 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• The basic idea: </a:t>
            </a:r>
          </a:p>
          <a:p>
            <a:pPr marL="0" indent="0">
              <a:buNone/>
            </a:pPr>
            <a:r>
              <a:rPr lang="en-US" sz="3500" dirty="0"/>
              <a:t>    –We write a sequence of statements </a:t>
            </a:r>
          </a:p>
          <a:p>
            <a:pPr marL="0" indent="0">
              <a:buNone/>
            </a:pPr>
            <a:r>
              <a:rPr lang="en-US" sz="3500" dirty="0"/>
              <a:t>    –And give that sequence a name </a:t>
            </a:r>
          </a:p>
          <a:p>
            <a:pPr marL="0" indent="0">
              <a:buNone/>
            </a:pPr>
            <a:r>
              <a:rPr lang="en-US" sz="3500" dirty="0"/>
              <a:t>    –We can then execute this sequence at any time by</a:t>
            </a:r>
          </a:p>
          <a:p>
            <a:pPr marL="0" indent="0">
              <a:buNone/>
            </a:pPr>
            <a:r>
              <a:rPr lang="en-US" sz="3500" dirty="0"/>
              <a:t>       referring to the sequence’s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9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2BB8-EE8D-49B5-841F-6849FFD4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Functions?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5A2F-8C20-4C84-847F-DCEB05C7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Functions are used when you have a block of code that you want to be able to: </a:t>
            </a:r>
          </a:p>
          <a:p>
            <a:pPr marL="0" indent="0">
              <a:buNone/>
            </a:pPr>
            <a:r>
              <a:rPr lang="en-US" dirty="0"/>
              <a:t>    –Write once and be able to use again</a:t>
            </a:r>
          </a:p>
          <a:p>
            <a:pPr marL="0" indent="0">
              <a:buNone/>
            </a:pPr>
            <a:r>
              <a:rPr lang="en-US" dirty="0"/>
              <a:t>• Example: getting valid input from the user </a:t>
            </a:r>
          </a:p>
          <a:p>
            <a:pPr marL="0" indent="0">
              <a:buNone/>
            </a:pPr>
            <a:r>
              <a:rPr lang="en-US" dirty="0"/>
              <a:t>    –Call multiple times at different places </a:t>
            </a:r>
          </a:p>
          <a:p>
            <a:pPr marL="0" indent="0">
              <a:buNone/>
            </a:pPr>
            <a:r>
              <a:rPr lang="en-US" dirty="0"/>
              <a:t>• Example: printing out a menu of choices </a:t>
            </a:r>
          </a:p>
          <a:p>
            <a:pPr marL="0" indent="0">
              <a:buNone/>
            </a:pPr>
            <a:r>
              <a:rPr lang="en-US" dirty="0"/>
              <a:t>    –Change a little bit when you call it each time </a:t>
            </a:r>
          </a:p>
          <a:p>
            <a:pPr marL="0" indent="0">
              <a:buNone/>
            </a:pPr>
            <a:r>
              <a:rPr lang="en-US" dirty="0"/>
              <a:t>• Example: printing out a greeting to different people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5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853</Words>
  <Application>Microsoft Office PowerPoint</Application>
  <PresentationFormat>Widescreen</PresentationFormat>
  <Paragraphs>122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Functions Part 1  </vt:lpstr>
      <vt:lpstr>Today’s Objectives </vt:lpstr>
      <vt:lpstr>Control Structures (Review) </vt:lpstr>
      <vt:lpstr>Introduction to Functions </vt:lpstr>
      <vt:lpstr>Functions We’ve Seen </vt:lpstr>
      <vt:lpstr>PowerPoint Presentation</vt:lpstr>
      <vt:lpstr>Why Use Functions? </vt:lpstr>
      <vt:lpstr>What are Functions? </vt:lpstr>
      <vt:lpstr>When to Use Functions? </vt:lpstr>
      <vt:lpstr>Function Vocabulary </vt:lpstr>
      <vt:lpstr>Function Example</vt:lpstr>
      <vt:lpstr>A simple function example </vt:lpstr>
      <vt:lpstr>How Parameters Work </vt:lpstr>
      <vt:lpstr>Functions and Parameters </vt:lpstr>
      <vt:lpstr>PowerPoint Presentation</vt:lpstr>
      <vt:lpstr>Formal Parameters </vt:lpstr>
      <vt:lpstr>Calling Functions with Parameters</vt:lpstr>
      <vt:lpstr>Calling with Parameters </vt:lpstr>
      <vt:lpstr>Initializing Formal Parameters </vt:lpstr>
      <vt:lpstr>Multiple Parameters </vt:lpstr>
      <vt:lpstr>Multiple Parameters in sing() </vt:lpstr>
      <vt:lpstr>Multiple Parameters in sing() </vt:lpstr>
      <vt:lpstr>PowerPoint Presentation</vt:lpstr>
      <vt:lpstr>Parameters Out-of-Order</vt:lpstr>
      <vt:lpstr>Parameters Out-of-Order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 </dc:title>
  <dc:creator>Hemlata Kohin</dc:creator>
  <cp:lastModifiedBy>Neha Kohin</cp:lastModifiedBy>
  <cp:revision>6</cp:revision>
  <dcterms:created xsi:type="dcterms:W3CDTF">2019-06-21T20:24:22Z</dcterms:created>
  <dcterms:modified xsi:type="dcterms:W3CDTF">2019-07-18T14:39:17Z</dcterms:modified>
</cp:coreProperties>
</file>