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2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How-do-you-break-out-of-an-infinite-loop-while-a-program-is-running-in-Pyth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While Loops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8EBF-EC09-425C-8239-88937078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134" y="2404941"/>
            <a:ext cx="3719732" cy="1325563"/>
          </a:xfrm>
        </p:spPr>
        <p:txBody>
          <a:bodyPr/>
          <a:lstStyle/>
          <a:p>
            <a:r>
              <a:rPr lang="en-US" b="1" dirty="0"/>
              <a:t>The while Loop</a:t>
            </a:r>
          </a:p>
        </p:txBody>
      </p:sp>
    </p:spTree>
    <p:extLst>
      <p:ext uri="{BB962C8B-B14F-4D97-AF65-F5344CB8AC3E}">
        <p14:creationId xmlns:p14="http://schemas.microsoft.com/office/powerpoint/2010/main" val="224219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68A7-AB20-443E-B764-FD123C21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“while” </a:t>
            </a:r>
            <a:r>
              <a:rPr lang="en-US" sz="4800" dirty="0"/>
              <a:t>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9E31-BB84-4C4D-A183-C9F88BB3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while &lt;condition&gt;: </a:t>
            </a:r>
          </a:p>
          <a:p>
            <a:pPr marL="0" indent="0">
              <a:buNone/>
            </a:pPr>
            <a:r>
              <a:rPr lang="en-US" sz="3200" dirty="0"/>
              <a:t>              &lt;body&gt;</a:t>
            </a:r>
          </a:p>
          <a:p>
            <a:pPr marL="0" indent="0">
              <a:buNone/>
            </a:pPr>
            <a:r>
              <a:rPr lang="en-US" sz="3200" dirty="0"/>
              <a:t>• The body is a sequence of one or more statements indented under the heading </a:t>
            </a:r>
          </a:p>
          <a:p>
            <a:pPr marL="0" indent="0">
              <a:buNone/>
            </a:pPr>
            <a:r>
              <a:rPr lang="en-US" sz="3200" dirty="0"/>
              <a:t>    –As long as the condition is True, the body will run (repeatedly if</a:t>
            </a:r>
          </a:p>
          <a:p>
            <a:pPr marL="0" indent="0">
              <a:buNone/>
            </a:pPr>
            <a:r>
              <a:rPr lang="en-US" sz="3200" dirty="0"/>
              <a:t>      needed)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0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A48F-418F-43FF-9E7B-B185894D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a </a:t>
            </a:r>
            <a:r>
              <a:rPr lang="en-US" sz="4800" b="1" dirty="0"/>
              <a:t>while</a:t>
            </a:r>
            <a:r>
              <a:rPr lang="en-US" sz="4800" dirty="0"/>
              <a:t> Loop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7427-0160-4FCC-BE87-3B74BEE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The while loop uses a Boolean condition </a:t>
            </a:r>
          </a:p>
          <a:p>
            <a:pPr marL="0" indent="0">
              <a:buNone/>
            </a:pPr>
            <a:r>
              <a:rPr lang="en-US" sz="3200" dirty="0"/>
              <a:t>    –That evaluates to either True or False</a:t>
            </a:r>
          </a:p>
          <a:p>
            <a:pPr marL="0" indent="0">
              <a:buNone/>
            </a:pPr>
            <a:r>
              <a:rPr lang="en-US" sz="3200" dirty="0"/>
              <a:t>• If the condition is True: </a:t>
            </a:r>
          </a:p>
          <a:p>
            <a:pPr marL="0" indent="0">
              <a:buNone/>
            </a:pPr>
            <a:r>
              <a:rPr lang="en-US" sz="3200" dirty="0"/>
              <a:t>    –Body of while loop is executed </a:t>
            </a:r>
          </a:p>
          <a:p>
            <a:pPr marL="0" indent="0">
              <a:buNone/>
            </a:pPr>
            <a:r>
              <a:rPr lang="en-US" sz="3200" dirty="0"/>
              <a:t>• Once that’s over, condition is checked again </a:t>
            </a:r>
          </a:p>
          <a:p>
            <a:pPr marL="0" indent="0">
              <a:buNone/>
            </a:pPr>
            <a:r>
              <a:rPr lang="en-US" sz="3200" dirty="0"/>
              <a:t>• If the condition is False: </a:t>
            </a:r>
          </a:p>
          <a:p>
            <a:pPr marL="0" indent="0">
              <a:buNone/>
            </a:pPr>
            <a:r>
              <a:rPr lang="en-US" sz="3200" dirty="0"/>
              <a:t>    –Body of while loop is skipped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9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1A9D-FA43-493D-ACD0-C27DF2DD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</a:t>
            </a:r>
            <a:r>
              <a:rPr lang="en-US" b="1" dirty="0"/>
              <a:t>while</a:t>
            </a:r>
            <a:r>
              <a:rPr lang="en-US" dirty="0"/>
              <a:t>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820B-F34F-4CFC-A082-72576B24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• </a:t>
            </a:r>
            <a:r>
              <a:rPr lang="en-US" dirty="0"/>
              <a:t>Here’s some example code… let’s break it down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date = 0 </a:t>
            </a:r>
          </a:p>
          <a:p>
            <a:pPr marL="0" indent="0">
              <a:buNone/>
            </a:pPr>
            <a:r>
              <a:rPr lang="en-US" dirty="0"/>
              <a:t>     while date &lt; 1 or date &gt; 30: </a:t>
            </a:r>
          </a:p>
          <a:p>
            <a:pPr marL="0" indent="0">
              <a:buNone/>
            </a:pPr>
            <a:r>
              <a:rPr lang="en-US" dirty="0"/>
              <a:t>     date = int(input("Enter the day: ")) </a:t>
            </a:r>
          </a:p>
          <a:p>
            <a:pPr marL="0" indent="0">
              <a:buNone/>
            </a:pPr>
            <a:r>
              <a:rPr lang="en-US" dirty="0"/>
              <a:t>      print("Today is September", date)</a:t>
            </a:r>
          </a:p>
        </p:txBody>
      </p:sp>
    </p:spTree>
    <p:extLst>
      <p:ext uri="{BB962C8B-B14F-4D97-AF65-F5344CB8AC3E}">
        <p14:creationId xmlns:p14="http://schemas.microsoft.com/office/powerpoint/2010/main" val="381626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6DA94-2969-43B5-89EE-98F0F6035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14" y="643466"/>
            <a:ext cx="90219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0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1861-9FDB-4652-878E-A5758850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while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8E17-8390-4F49-8DBE-9047F76CB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use a while loop to count </a:t>
            </a:r>
          </a:p>
          <a:p>
            <a:pPr marL="0" indent="0">
              <a:buNone/>
            </a:pPr>
            <a:r>
              <a:rPr lang="en-US" dirty="0"/>
              <a:t>    –Count from 1 up to and including 20</a:t>
            </a:r>
          </a:p>
          <a:p>
            <a:pPr marL="0" indent="0">
              <a:buNone/>
            </a:pPr>
            <a:r>
              <a:rPr lang="en-US" dirty="0"/>
              <a:t>   num = 1                                 </a:t>
            </a:r>
            <a:r>
              <a:rPr lang="en-US" dirty="0">
                <a:solidFill>
                  <a:srgbClr val="7030A0"/>
                </a:solidFill>
              </a:rPr>
              <a:t># we have to initialize num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while </a:t>
            </a:r>
            <a:r>
              <a:rPr lang="en-US" dirty="0"/>
              <a:t>num &lt;= 20:                 </a:t>
            </a:r>
            <a:r>
              <a:rPr lang="en-US" dirty="0">
                <a:solidFill>
                  <a:srgbClr val="7030A0"/>
                </a:solidFill>
              </a:rPr>
              <a:t># so that we can use it here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(num) </a:t>
            </a:r>
          </a:p>
          <a:p>
            <a:pPr marL="0" indent="0">
              <a:buNone/>
            </a:pPr>
            <a:r>
              <a:rPr lang="en-US" dirty="0"/>
              <a:t>        num = num + 1                </a:t>
            </a:r>
            <a:r>
              <a:rPr lang="en-US" dirty="0">
                <a:solidFill>
                  <a:srgbClr val="7030A0"/>
                </a:solidFill>
              </a:rPr>
              <a:t># don't forget to update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                                           # the loop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7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E7F89-2F60-45B0-B652-D2AD317BB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90" y="643466"/>
            <a:ext cx="90956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7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5AC3-A00D-48ED-9D62-693383F2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/>
              <a:t>Counting </a:t>
            </a:r>
            <a:r>
              <a:rPr lang="en-US" b="1"/>
              <a:t>while</a:t>
            </a:r>
            <a:r>
              <a:rPr lang="en-US"/>
              <a:t> </a:t>
            </a:r>
            <a:r>
              <a:rPr lang="en-US" dirty="0"/>
              <a:t>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C939-EE80-4CFD-997E-64DA7FEB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By changing a number of factors, you can change how a counting loop behaves</a:t>
            </a:r>
          </a:p>
          <a:p>
            <a:pPr marL="0" indent="0">
              <a:buNone/>
            </a:pPr>
            <a:r>
              <a:rPr lang="en-US" dirty="0"/>
              <a:t>      num = 1                                             </a:t>
            </a:r>
            <a:r>
              <a:rPr lang="en-US" dirty="0">
                <a:solidFill>
                  <a:srgbClr val="7030A0"/>
                </a:solidFill>
              </a:rPr>
              <a:t># this controls the start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num &lt;= 20:                             </a:t>
            </a:r>
            <a:r>
              <a:rPr lang="en-US" dirty="0">
                <a:solidFill>
                  <a:srgbClr val="7030A0"/>
                </a:solidFill>
              </a:rPr>
              <a:t># this controls the stop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(num) </a:t>
            </a:r>
          </a:p>
          <a:p>
            <a:pPr marL="0" indent="0">
              <a:buNone/>
            </a:pPr>
            <a:r>
              <a:rPr lang="en-US" dirty="0"/>
              <a:t>            num = num + 1                           </a:t>
            </a:r>
            <a:r>
              <a:rPr lang="en-US" dirty="0">
                <a:solidFill>
                  <a:srgbClr val="7030A0"/>
                </a:solidFill>
              </a:rPr>
              <a:t># this controls the update </a:t>
            </a:r>
          </a:p>
          <a:p>
            <a:pPr marL="0" indent="0">
              <a:buNone/>
            </a:pPr>
            <a:r>
              <a:rPr lang="en-US" dirty="0"/>
              <a:t>• How would you count 2, 4, 6, ... 96, 98, 100? </a:t>
            </a:r>
          </a:p>
          <a:p>
            <a:pPr marL="0" indent="0">
              <a:buNone/>
            </a:pPr>
            <a:r>
              <a:rPr lang="en-US" dirty="0"/>
              <a:t>• What about from 10 down to 0?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2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4A99-0054-4356-BEA5-26961D9C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Calculating </a:t>
            </a:r>
            <a:r>
              <a:rPr lang="en-US" b="1"/>
              <a:t>while</a:t>
            </a:r>
            <a:r>
              <a:rPr lang="en-US"/>
              <a:t> </a:t>
            </a:r>
            <a:r>
              <a:rPr lang="en-US" dirty="0"/>
              <a:t>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5DBF-78AA-4C9D-9641-E8BD4B83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For a </a:t>
            </a:r>
            <a:r>
              <a:rPr lang="en-US" sz="3200" b="1" dirty="0"/>
              <a:t>while</a:t>
            </a:r>
            <a:r>
              <a:rPr lang="en-US" sz="3200" dirty="0"/>
              <a:t> loop that needs to calculate something, you must initialize the relevant variable outside of the loop, before it starts variable </a:t>
            </a:r>
            <a:r>
              <a:rPr lang="en-US" sz="3200" u="sng" dirty="0"/>
              <a:t>outside</a:t>
            </a:r>
            <a:r>
              <a:rPr lang="en-US" sz="3200" dirty="0"/>
              <a:t> of the loop.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For example, if calculating the total of 10 user-provided numbers, initialize a “total” variable before the while loop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82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08FC-8340-41BA-8A9E-732B7B76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Totaling </a:t>
            </a:r>
            <a:r>
              <a:rPr lang="en-US" b="1" dirty="0"/>
              <a:t>while</a:t>
            </a:r>
            <a:r>
              <a:rPr lang="en-US" dirty="0"/>
              <a:t>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B24C-3B8A-4206-B649-2A6F1771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Here is a completed example:</a:t>
            </a:r>
          </a:p>
          <a:p>
            <a:pPr marL="0" indent="0">
              <a:buNone/>
            </a:pPr>
            <a:r>
              <a:rPr lang="en-US" dirty="0"/>
              <a:t>count = 0 </a:t>
            </a:r>
          </a:p>
          <a:p>
            <a:pPr marL="0" indent="0">
              <a:buNone/>
            </a:pPr>
            <a:r>
              <a:rPr lang="en-US" dirty="0"/>
              <a:t>total = 0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count &lt; 5: </a:t>
            </a:r>
          </a:p>
          <a:p>
            <a:pPr marL="0" indent="0">
              <a:buNone/>
            </a:pPr>
            <a:r>
              <a:rPr lang="en-US" dirty="0"/>
              <a:t>        num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a number: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     total += num </a:t>
            </a:r>
          </a:p>
          <a:p>
            <a:pPr marL="0" indent="0">
              <a:buNone/>
            </a:pPr>
            <a:r>
              <a:rPr lang="en-US" dirty="0"/>
              <a:t>        count += 1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The total is</a:t>
            </a:r>
            <a:r>
              <a:rPr lang="en-US" dirty="0"/>
              <a:t>", total)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0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D01B-C256-4F50-A72F-E570A32A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8335-8DD3-4479-AE4B-0D5DED9D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To learn about and use a while loop</a:t>
            </a:r>
          </a:p>
          <a:p>
            <a:pPr marL="0" indent="0">
              <a:buNone/>
            </a:pPr>
            <a:r>
              <a:rPr lang="en-US" dirty="0"/>
              <a:t>    –To understand the syntax of a while loop</a:t>
            </a:r>
          </a:p>
          <a:p>
            <a:pPr marL="0" indent="0">
              <a:buNone/>
            </a:pPr>
            <a:r>
              <a:rPr lang="en-US" dirty="0"/>
              <a:t>    –To use a while loop for interactive loops</a:t>
            </a:r>
          </a:p>
          <a:p>
            <a:pPr marL="0" indent="0">
              <a:buNone/>
            </a:pPr>
            <a:r>
              <a:rPr lang="en-US" dirty="0"/>
              <a:t>    –To learn about infinite loops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(And how to avoid them)</a:t>
            </a:r>
          </a:p>
          <a:p>
            <a:pPr marL="0" indent="0">
              <a:buNone/>
            </a:pPr>
            <a:r>
              <a:rPr lang="en-US" dirty="0"/>
              <a:t>• To practice conditionals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7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16D7-9F9E-4AB3-8A6B-4A79A93D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834" y="2334602"/>
            <a:ext cx="8151055" cy="1325563"/>
          </a:xfrm>
        </p:spPr>
        <p:txBody>
          <a:bodyPr/>
          <a:lstStyle/>
          <a:p>
            <a:r>
              <a:rPr lang="en-US" b="1" dirty="0"/>
              <a:t>Infinite Loops and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364550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5049-075B-471B-992A-FF45478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Body Not Being Reached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5E02-9098-4F14-831F-8627BD3C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 </a:t>
            </a:r>
            <a:r>
              <a:rPr lang="en-US" b="1" dirty="0"/>
              <a:t>while</a:t>
            </a:r>
            <a:r>
              <a:rPr lang="en-US" dirty="0"/>
              <a:t> loop’s body may be skipped over entirely </a:t>
            </a:r>
          </a:p>
          <a:p>
            <a:pPr marL="0" indent="0">
              <a:buNone/>
            </a:pPr>
            <a:r>
              <a:rPr lang="en-US" dirty="0"/>
              <a:t>    –If the Boolean condition is initially </a:t>
            </a:r>
            <a:r>
              <a:rPr lang="en-US" b="1" dirty="0"/>
              <a:t>False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militaryTime</a:t>
            </a:r>
            <a:r>
              <a:rPr lang="en-US" dirty="0"/>
              <a:t> = 1300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</a:t>
            </a:r>
            <a:r>
              <a:rPr lang="en-US" dirty="0" err="1"/>
              <a:t>militaryTime</a:t>
            </a:r>
            <a:r>
              <a:rPr lang="en-US" dirty="0"/>
              <a:t> &lt; 1200):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Good morning!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militaryTime</a:t>
            </a:r>
            <a:r>
              <a:rPr lang="en-US" dirty="0"/>
              <a:t> = </a:t>
            </a:r>
            <a:r>
              <a:rPr lang="en-US" dirty="0" err="1"/>
              <a:t>militaryTime</a:t>
            </a:r>
            <a:r>
              <a:rPr lang="en-US" dirty="0"/>
              <a:t> + 100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2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E96B-6620-44DE-9F01-AC40429F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1C61-8554-4417-B2F9-A30ED78F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An infinite loop is a loop that will run forever </a:t>
            </a:r>
          </a:p>
          <a:p>
            <a:pPr marL="0" indent="0">
              <a:buNone/>
            </a:pPr>
            <a:r>
              <a:rPr lang="en-US" dirty="0"/>
              <a:t>     –The conditional loop is based on always evaluates to True, and</a:t>
            </a:r>
          </a:p>
          <a:p>
            <a:pPr marL="0" indent="0">
              <a:buNone/>
            </a:pPr>
            <a:r>
              <a:rPr lang="en-US" dirty="0"/>
              <a:t>       never to False</a:t>
            </a:r>
          </a:p>
          <a:p>
            <a:pPr marL="0" indent="0">
              <a:buNone/>
            </a:pPr>
            <a:r>
              <a:rPr lang="en-US" dirty="0"/>
              <a:t>• Why might this happen? </a:t>
            </a:r>
          </a:p>
          <a:p>
            <a:pPr marL="0" indent="0">
              <a:buNone/>
            </a:pPr>
            <a:r>
              <a:rPr lang="en-US" dirty="0"/>
              <a:t>     –The loop variable is not updated </a:t>
            </a:r>
          </a:p>
          <a:p>
            <a:pPr marL="0" indent="0">
              <a:buNone/>
            </a:pPr>
            <a:r>
              <a:rPr lang="en-US" dirty="0"/>
              <a:t>     –The loop variable is updated wrong</a:t>
            </a:r>
          </a:p>
          <a:p>
            <a:pPr marL="0" indent="0">
              <a:buNone/>
            </a:pPr>
            <a:r>
              <a:rPr lang="en-US" dirty="0"/>
              <a:t>     –The loop conditional uses the wrong variable</a:t>
            </a:r>
          </a:p>
          <a:p>
            <a:pPr marL="0" indent="0">
              <a:buNone/>
            </a:pPr>
            <a:r>
              <a:rPr lang="en-US" dirty="0"/>
              <a:t>     –The loop conditional checks the wrong 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17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573F-0253-4E5E-BBF2-594D5D6F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Loop Example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47F8-A487-4208-B575-CCDEA8985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age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How old are you?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age &lt; 18:                      </a:t>
            </a:r>
            <a:r>
              <a:rPr lang="en-US" dirty="0">
                <a:solidFill>
                  <a:srgbClr val="7030A0"/>
                </a:solidFill>
              </a:rPr>
              <a:t># can't vote until 18 print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("</a:t>
            </a:r>
            <a:r>
              <a:rPr lang="en-US" dirty="0">
                <a:solidFill>
                  <a:srgbClr val="00B050"/>
                </a:solidFill>
              </a:rPr>
              <a:t>You can't vote at age"</a:t>
            </a:r>
            <a:r>
              <a:rPr lang="en-US" dirty="0"/>
              <a:t>, age) 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Now you can vote! Yay!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1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4AF24-BC1F-4A69-BBB7-B72A0935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Infinite Loop Example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B9DA-5A16-42D5-996D-605A85D0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782" y="485338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• Why doesn’t this loop end?  What will fix it?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97E91-8509-4586-B761-EB49B4186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742" y="1871004"/>
            <a:ext cx="7724796" cy="40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2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A522-D385-457F-AB6B-1F8209D3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out of infinite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24CE-B683-4577-BA13-3DC9FD40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age = 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How old are you? 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age &lt; </a:t>
            </a:r>
            <a:r>
              <a:rPr lang="en-US" dirty="0">
                <a:solidFill>
                  <a:srgbClr val="00B050"/>
                </a:solidFill>
              </a:rPr>
              <a:t>18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 ("</a:t>
            </a:r>
            <a:r>
              <a:rPr lang="en-US" dirty="0">
                <a:solidFill>
                  <a:srgbClr val="FF0000"/>
                </a:solidFill>
              </a:rPr>
              <a:t>You can't vote at age</a:t>
            </a:r>
            <a:r>
              <a:rPr lang="en-US" dirty="0"/>
              <a:t>", age)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True: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age &lt; </a:t>
            </a:r>
            <a:r>
              <a:rPr lang="en-US" dirty="0">
                <a:solidFill>
                  <a:srgbClr val="00B050"/>
                </a:solidFill>
              </a:rPr>
              <a:t>18</a:t>
            </a:r>
            <a:r>
              <a:rPr lang="en-US" dirty="0"/>
              <a:t> ==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Now you can vote! Yay!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https://www.quora.com/How-do-you-break-out-of-an-infinite-loop-while-a-program-is-running-in-Python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85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B8F4-CC06-4721-943F-A0A1FB88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Loop Example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5B28-BBEF-4944-AA32-E9325DB1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Why doesn’t this loop end?  What will fix it?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70C0"/>
                </a:solidFill>
              </a:rPr>
              <a:t>while True: </a:t>
            </a:r>
          </a:p>
          <a:p>
            <a:pPr marL="0" indent="0">
              <a:buNone/>
            </a:pPr>
            <a:r>
              <a:rPr lang="en-US" sz="3200" dirty="0"/>
              <a:t>         </a:t>
            </a:r>
            <a:r>
              <a:rPr lang="en-US" sz="3200" dirty="0">
                <a:solidFill>
                  <a:srgbClr val="7030A0"/>
                </a:solidFill>
              </a:rPr>
              <a:t># ask user for name </a:t>
            </a:r>
          </a:p>
          <a:p>
            <a:pPr marL="0" indent="0">
              <a:buNone/>
            </a:pPr>
            <a:r>
              <a:rPr lang="en-US" sz="3200" dirty="0"/>
              <a:t>         name = </a:t>
            </a:r>
            <a:r>
              <a:rPr lang="en-US" sz="3200" dirty="0">
                <a:solidFill>
                  <a:srgbClr val="FF0000"/>
                </a:solidFill>
              </a:rPr>
              <a:t>input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"What is your name?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"</a:t>
            </a:r>
            <a:r>
              <a:rPr lang="en-US" sz="3200" dirty="0"/>
              <a:t>) 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"Hello"</a:t>
            </a:r>
            <a:r>
              <a:rPr lang="en-US" sz="3200" dirty="0"/>
              <a:t>, name + </a:t>
            </a:r>
            <a:r>
              <a:rPr lang="en-US" sz="3200" dirty="0">
                <a:solidFill>
                  <a:srgbClr val="00B050"/>
                </a:solidFill>
              </a:rPr>
              <a:t>"!"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39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828ED-DD64-46C2-9BA7-9D9C8A07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Infinite Loop Example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50E0-7075-47BC-B2CC-DA93331B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• Why doesn’t this loop end?  What will fix it?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CAAF2-8E10-46D8-9858-D3D32308F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63" y="1871004"/>
            <a:ext cx="7367228" cy="43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97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3DBC-5C25-4078-AD56-25FC303F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 Example #3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8A80-FB56-424C-B0E5-8DB0DCB1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cookiesLeft</a:t>
            </a:r>
            <a:r>
              <a:rPr lang="en-US" dirty="0"/>
              <a:t> = 50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</a:t>
            </a:r>
            <a:r>
              <a:rPr lang="en-US" dirty="0" err="1"/>
              <a:t>cookiesLeft</a:t>
            </a:r>
            <a:r>
              <a:rPr lang="en-US" dirty="0"/>
              <a:t> &gt; 0: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7030A0"/>
                </a:solidFill>
              </a:rPr>
              <a:t># eat a cookie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cookiesLeft</a:t>
            </a:r>
            <a:r>
              <a:rPr lang="en-US" dirty="0"/>
              <a:t> = </a:t>
            </a:r>
            <a:r>
              <a:rPr lang="en-US" dirty="0" err="1"/>
              <a:t>cookiesLeft</a:t>
            </a:r>
            <a:r>
              <a:rPr lang="en-US" dirty="0"/>
              <a:t> + 1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No more cookies!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399430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07D89-3AC4-4F5D-A9F4-BF401253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Infinite Loop Example #3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EF71-7CDD-4053-B530-FEC1BF25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C7BF2-0CEE-44C3-BAE1-E4D26F33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96" y="2138289"/>
            <a:ext cx="7343335" cy="42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8BFE3-8BD5-4EDF-88BA-B95CA6A42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83" y="643466"/>
            <a:ext cx="85380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20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C0B4-37E6-414C-AAFD-89D15AB8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 Example #4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4201-26F7-411E-BC0E-E3C8F43F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countdown = 10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"Countdown begin..."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countdown &gt; 0: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(countdown, </a:t>
            </a:r>
            <a:r>
              <a:rPr lang="en-US" dirty="0">
                <a:solidFill>
                  <a:srgbClr val="00B050"/>
                </a:solidFill>
              </a:rPr>
              <a:t>"..."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"Blastoff!"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D0768-E7B1-49F2-B22F-A4B3407C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Infinite Loop Example #4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9E10-4864-4CE1-A1F6-44C5C03E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• Why doesn’t this loop end?  What will fix it?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E1D43-630A-4806-8361-0E397C7B4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77" y="2082018"/>
            <a:ext cx="7465220" cy="41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74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2F00-EF84-40FB-BB53-B6FB0606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Ending an Infinite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A6DB-38E4-4DA6-9FCF-EC8E93C9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• If you run a Python program that contains an infinite loop, it may seem like you’ve lost control of the terminal!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• To regain control, simply type </a:t>
            </a:r>
            <a:r>
              <a:rPr lang="en-US" sz="3200" b="1" dirty="0"/>
              <a:t>CTRL+C</a:t>
            </a:r>
            <a:r>
              <a:rPr lang="en-US" sz="3200" dirty="0"/>
              <a:t> to interrupt the infinite loop – </a:t>
            </a:r>
            <a:r>
              <a:rPr lang="en-US" sz="3200" b="1" dirty="0" err="1"/>
              <a:t>KeyboardInterrupt</a:t>
            </a:r>
            <a:r>
              <a:rPr lang="en-US" sz="3200" dirty="0"/>
              <a:t> will be displayed, and you’ll regain control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82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4D0E-07E1-45BE-80CC-BDCD93F2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b="1" dirty="0"/>
              <a:t>while</a:t>
            </a:r>
            <a:r>
              <a:rPr lang="en-US" dirty="0"/>
              <a:t>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100F-F46A-4657-B15E-0CAD54F8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while</a:t>
            </a:r>
            <a:r>
              <a:rPr lang="en-US" dirty="0"/>
              <a:t> loops are very helpful when you want to get input from the user that meets certain specific conditions</a:t>
            </a:r>
          </a:p>
          <a:p>
            <a:pPr marL="0" indent="0">
              <a:buNone/>
            </a:pPr>
            <a:r>
              <a:rPr lang="en-US" dirty="0"/>
              <a:t>that meets certain specific conditions </a:t>
            </a:r>
          </a:p>
          <a:p>
            <a:pPr marL="0" indent="0">
              <a:buNone/>
            </a:pPr>
            <a:r>
              <a:rPr lang="en-US" dirty="0"/>
              <a:t>    –Positive number </a:t>
            </a:r>
          </a:p>
          <a:p>
            <a:pPr marL="0" indent="0">
              <a:buNone/>
            </a:pPr>
            <a:r>
              <a:rPr lang="en-US" dirty="0"/>
              <a:t>    –A non-empty string </a:t>
            </a:r>
          </a:p>
          <a:p>
            <a:pPr marL="0" indent="0">
              <a:buNone/>
            </a:pPr>
            <a:r>
              <a:rPr lang="en-US" dirty="0"/>
              <a:t>    –A number within a certain range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21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8303-E1BE-48E8-9B4E-1D6EB44D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b="1" dirty="0"/>
              <a:t>while</a:t>
            </a:r>
            <a:r>
              <a:rPr lang="en-US" dirty="0"/>
              <a:t>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9C08-40D8-42A4-BE38-D92D18AC2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We can use a </a:t>
            </a:r>
            <a:r>
              <a:rPr lang="en-US" b="1" dirty="0"/>
              <a:t>while</a:t>
            </a:r>
            <a:r>
              <a:rPr lang="en-US" dirty="0"/>
              <a:t> loop to get correct input from the user by re-prompting them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 = 0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 so that we can use it here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num &lt;= 0: </a:t>
            </a:r>
          </a:p>
          <a:p>
            <a:pPr marL="0" indent="0">
              <a:buNone/>
            </a:pPr>
            <a:r>
              <a:rPr lang="en-US" dirty="0"/>
              <a:t>      num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"Enter a positive number: "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 while loop exits because num is positive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"Thank you.  The number you chose is:"</a:t>
            </a:r>
            <a:r>
              <a:rPr lang="en-US" dirty="0"/>
              <a:t>, num)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66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9D413-D72B-4EB5-AB18-AA883F805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0" y="643466"/>
            <a:ext cx="84091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4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5CA99-7C02-4572-A0D9-E66FA1A5B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48" y="643466"/>
            <a:ext cx="847310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9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56E5-C2DE-4CD5-9234-EF9BFFC5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70" y="2766218"/>
            <a:ext cx="4135901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Looping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4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D154-0980-400F-8A2D-B2944452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ACCA-D980-43C3-A07F-B6981B09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Doing something over and over (and over) again</a:t>
            </a:r>
          </a:p>
          <a:p>
            <a:pPr marL="0" indent="0">
              <a:buNone/>
            </a:pPr>
            <a:r>
              <a:rPr lang="en-US" dirty="0"/>
              <a:t>• Used in combination with decision making</a:t>
            </a:r>
          </a:p>
          <a:p>
            <a:pPr marL="0" indent="0">
              <a:buNone/>
            </a:pPr>
            <a:r>
              <a:rPr lang="en-US" dirty="0"/>
              <a:t>    –If not decision is being made, we just loop forever </a:t>
            </a:r>
          </a:p>
          <a:p>
            <a:pPr marL="0" indent="0">
              <a:buNone/>
            </a:pPr>
            <a:r>
              <a:rPr lang="en-US" dirty="0"/>
              <a:t>• This is called an “infinite loop”</a:t>
            </a:r>
          </a:p>
          <a:p>
            <a:pPr marL="0" indent="0">
              <a:buNone/>
            </a:pPr>
            <a:r>
              <a:rPr lang="en-US" dirty="0"/>
              <a:t>• What are some real life examples?</a:t>
            </a:r>
          </a:p>
          <a:p>
            <a:pPr marL="0" indent="0">
              <a:buNone/>
            </a:pPr>
            <a:r>
              <a:rPr lang="en-US" dirty="0"/>
              <a:t>    –Jumping rope</a:t>
            </a:r>
          </a:p>
          <a:p>
            <a:pPr marL="0" indent="0">
              <a:buNone/>
            </a:pPr>
            <a:r>
              <a:rPr lang="en-US" dirty="0"/>
              <a:t>    –Walking up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8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73E26-0A61-434B-9E28-416B75D6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C04B-B6F9-4CAE-9511-9B0846C3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• It looks something like this…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DA294-ED91-497D-A4DD-2181382C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59834"/>
            <a:ext cx="6250769" cy="49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5F1-B0EA-40D7-ACBE-82855641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8135-6F84-498C-9B36-69BD4B24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Python has two kinds of loops, and they are used for two different purposes </a:t>
            </a:r>
          </a:p>
          <a:p>
            <a:pPr marL="0" indent="0">
              <a:buNone/>
            </a:pPr>
            <a:r>
              <a:rPr lang="en-US" dirty="0"/>
              <a:t>• The while loop</a:t>
            </a:r>
          </a:p>
          <a:p>
            <a:pPr marL="0" indent="0">
              <a:buNone/>
            </a:pPr>
            <a:r>
              <a:rPr lang="en-US" dirty="0"/>
              <a:t>    –Works for basically everything </a:t>
            </a:r>
          </a:p>
          <a:p>
            <a:pPr marL="0" indent="0">
              <a:buNone/>
            </a:pPr>
            <a:r>
              <a:rPr lang="en-US" dirty="0"/>
              <a:t>• The for loop: </a:t>
            </a:r>
          </a:p>
          <a:p>
            <a:pPr marL="0" indent="0">
              <a:buNone/>
            </a:pPr>
            <a:r>
              <a:rPr lang="en-US" dirty="0"/>
              <a:t>    –Best at iterating over something </a:t>
            </a:r>
          </a:p>
          <a:p>
            <a:pPr marL="0" indent="0">
              <a:buNone/>
            </a:pPr>
            <a:r>
              <a:rPr lang="en-US" dirty="0"/>
              <a:t>    –Best at counted iterations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1167</Words>
  <Application>Microsoft Office PowerPoint</Application>
  <PresentationFormat>Widescreen</PresentationFormat>
  <Paragraphs>167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While Loops </vt:lpstr>
      <vt:lpstr>Today’s Objectives</vt:lpstr>
      <vt:lpstr>PowerPoint Presentation</vt:lpstr>
      <vt:lpstr>PowerPoint Presentation</vt:lpstr>
      <vt:lpstr>PowerPoint Presentation</vt:lpstr>
      <vt:lpstr>Looping </vt:lpstr>
      <vt:lpstr>Looping</vt:lpstr>
      <vt:lpstr>Looping</vt:lpstr>
      <vt:lpstr>Looping </vt:lpstr>
      <vt:lpstr>The while Loop</vt:lpstr>
      <vt:lpstr>“while” Loops </vt:lpstr>
      <vt:lpstr>How a while Loop Works </vt:lpstr>
      <vt:lpstr>Parts of a while Loop </vt:lpstr>
      <vt:lpstr>PowerPoint Presentation</vt:lpstr>
      <vt:lpstr>Example while Loop </vt:lpstr>
      <vt:lpstr>PowerPoint Presentation</vt:lpstr>
      <vt:lpstr>Example Counting while Loops </vt:lpstr>
      <vt:lpstr>Calculating while Loops </vt:lpstr>
      <vt:lpstr>Totaling while Loop </vt:lpstr>
      <vt:lpstr>Infinite Loops and Other Problems</vt:lpstr>
      <vt:lpstr>Loop Body Not Being Reached </vt:lpstr>
      <vt:lpstr>Infinite Loops </vt:lpstr>
      <vt:lpstr>Infinite Loop Example #1 </vt:lpstr>
      <vt:lpstr>Infinite Loop Example #1 </vt:lpstr>
      <vt:lpstr>Getting out of infinite Loops </vt:lpstr>
      <vt:lpstr>Infinite Loop Example #2 </vt:lpstr>
      <vt:lpstr>Infinite Loop Example #2 </vt:lpstr>
      <vt:lpstr>Infinite Loop Example #3 </vt:lpstr>
      <vt:lpstr>Infinite Loop Example #3 </vt:lpstr>
      <vt:lpstr>Infinite Loop Example #4 </vt:lpstr>
      <vt:lpstr>Infinite Loop Example #4 </vt:lpstr>
      <vt:lpstr>Ending an Infinite Loop </vt:lpstr>
      <vt:lpstr>When to Use while Loops </vt:lpstr>
      <vt:lpstr>Example while Loop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Loops </dc:title>
  <dc:creator>Hemlata Kohin</dc:creator>
  <cp:lastModifiedBy>Hemlata Kohin</cp:lastModifiedBy>
  <cp:revision>8</cp:revision>
  <dcterms:created xsi:type="dcterms:W3CDTF">2019-06-17T20:46:31Z</dcterms:created>
  <dcterms:modified xsi:type="dcterms:W3CDTF">2019-07-10T04:26:34Z</dcterms:modified>
</cp:coreProperties>
</file>