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Working With Numbers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738A-14B9-4F6B-B376-AC2E1C06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Numbers- How it Works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1BC3-079C-41CD-9DB0-ACD4C7D5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 (2)</a:t>
            </a:r>
          </a:p>
          <a:p>
            <a:pPr marL="0" indent="0">
              <a:buNone/>
            </a:pPr>
            <a:r>
              <a:rPr lang="en-US" dirty="0"/>
              <a:t>     – Will print 2, Can print decimals, can print negative values </a:t>
            </a:r>
          </a:p>
          <a:p>
            <a:pPr marL="0" indent="0">
              <a:buNone/>
            </a:pPr>
            <a:r>
              <a:rPr lang="en-US" dirty="0"/>
              <a:t>Print (3 + 4.5) </a:t>
            </a:r>
          </a:p>
          <a:p>
            <a:pPr marL="0" indent="0">
              <a:buNone/>
            </a:pPr>
            <a:r>
              <a:rPr lang="en-US" dirty="0"/>
              <a:t>     – Will print 7.5 </a:t>
            </a:r>
            <a:r>
              <a:rPr lang="en-US" dirty="0">
                <a:solidFill>
                  <a:srgbClr val="FF0000"/>
                </a:solidFill>
              </a:rPr>
              <a:t>(All operators can be used)</a:t>
            </a:r>
          </a:p>
          <a:p>
            <a:pPr marL="0" indent="0">
              <a:buNone/>
            </a:pPr>
            <a:r>
              <a:rPr lang="en-US" dirty="0"/>
              <a:t>Print (3 * 4+ 5) </a:t>
            </a:r>
          </a:p>
          <a:p>
            <a:pPr marL="0" indent="0">
              <a:buNone/>
            </a:pPr>
            <a:r>
              <a:rPr lang="en-US" dirty="0"/>
              <a:t>     – Python will use BODMAS, first multiplication then addition or can</a:t>
            </a:r>
          </a:p>
          <a:p>
            <a:pPr marL="0" indent="0">
              <a:buNone/>
            </a:pPr>
            <a:r>
              <a:rPr lang="en-US" dirty="0"/>
              <a:t>        use parenthesis to specify order</a:t>
            </a:r>
          </a:p>
          <a:p>
            <a:pPr marL="0" indent="0">
              <a:buNone/>
            </a:pPr>
            <a:r>
              <a:rPr lang="en-US" dirty="0"/>
              <a:t>Print (3 * (4+5))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Same thing with more parenthesis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5B14-1483-4504-9027-A615358E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Conversion to string and integers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C196-1E8A-467B-93A4-79608BFA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my_num= -5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Ex: </a:t>
            </a:r>
            <a:r>
              <a:rPr lang="en-US" dirty="0"/>
              <a:t>Print (str (my_num) + “is my fav number”)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E2F9-0FD6-4153-949C-B9E9644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1531-2FE9-44DB-B5D5-A0618A42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– Functions in math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my_num= -5</a:t>
            </a:r>
          </a:p>
          <a:p>
            <a:pPr lvl="0"/>
            <a:r>
              <a:rPr lang="en-US" dirty="0"/>
              <a:t>Print (abs(my_num)) </a:t>
            </a:r>
          </a:p>
          <a:p>
            <a:pPr marL="0" lvl="0" indent="0">
              <a:buNone/>
            </a:pPr>
            <a:r>
              <a:rPr lang="en-US" dirty="0"/>
              <a:t> 	– Prints the absolute value </a:t>
            </a:r>
          </a:p>
          <a:p>
            <a:pPr lvl="0"/>
            <a:r>
              <a:rPr lang="en-US" dirty="0"/>
              <a:t>Print (Pow (5,2)) </a:t>
            </a:r>
          </a:p>
          <a:p>
            <a:pPr marL="0" lvl="0" indent="0">
              <a:buNone/>
            </a:pPr>
            <a:r>
              <a:rPr lang="en-US" dirty="0"/>
              <a:t>	– Prints 2 to the power of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7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046D-E507-469A-927B-66D08B48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9F41-4116-43F2-9744-9FF1C56D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Print (max(4,6))</a:t>
            </a:r>
          </a:p>
          <a:p>
            <a:pPr marL="0" lvl="0" indent="0">
              <a:buNone/>
            </a:pPr>
            <a:r>
              <a:rPr lang="en-US" dirty="0"/>
              <a:t>	 – Prints the maximum of two values  </a:t>
            </a:r>
          </a:p>
          <a:p>
            <a:pPr lvl="0"/>
            <a:r>
              <a:rPr lang="en-US" dirty="0"/>
              <a:t>Print (min (4,6))</a:t>
            </a:r>
          </a:p>
          <a:p>
            <a:pPr marL="0" lvl="0" indent="0">
              <a:buNone/>
            </a:pPr>
            <a:r>
              <a:rPr lang="en-US" dirty="0"/>
              <a:t>	 – Prints the minimum number of two values </a:t>
            </a:r>
          </a:p>
          <a:p>
            <a:pPr lvl="0"/>
            <a:r>
              <a:rPr lang="en-US" dirty="0"/>
              <a:t>Print (round(3.7)) </a:t>
            </a:r>
          </a:p>
          <a:p>
            <a:pPr marL="0" lvl="0" indent="0">
              <a:buNone/>
            </a:pPr>
            <a:r>
              <a:rPr lang="en-US" dirty="0"/>
              <a:t>	– Will round to 4 and print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5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2FB2-7EF0-43FE-9271-6AF5A32D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If you want to access specific math functions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E375-49D7-463A-993F-F4D8D766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math import * </a:t>
            </a:r>
          </a:p>
          <a:p>
            <a:pPr marL="0" indent="0">
              <a:buNone/>
            </a:pPr>
            <a:r>
              <a:rPr lang="en-US" dirty="0"/>
              <a:t>(* means ‘All’) </a:t>
            </a:r>
          </a:p>
          <a:p>
            <a:pPr marL="0" indent="0">
              <a:buNone/>
            </a:pPr>
            <a:r>
              <a:rPr lang="en-US" dirty="0"/>
              <a:t>	– This will import all the functions from math library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9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75C-C053-489C-9BFC-DDED8EC7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Lets see some of the imported functions from Math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ADD4-BB90-4CB8-AB65-6B72FB0D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Print (sqrt(36)) </a:t>
            </a:r>
          </a:p>
          <a:p>
            <a:pPr marL="0" lvl="0" indent="0">
              <a:buNone/>
            </a:pPr>
            <a:r>
              <a:rPr lang="en-US" dirty="0"/>
              <a:t>	– Print the square root of 36</a:t>
            </a:r>
          </a:p>
          <a:p>
            <a:pPr lvl="0"/>
            <a:r>
              <a:rPr lang="en-US" dirty="0"/>
              <a:t>Print (Floor (3.7)) </a:t>
            </a:r>
          </a:p>
          <a:p>
            <a:pPr marL="0" lvl="0" indent="0">
              <a:buNone/>
            </a:pPr>
            <a:r>
              <a:rPr lang="en-US" dirty="0"/>
              <a:t>	 – Grab the lowest number</a:t>
            </a:r>
          </a:p>
          <a:p>
            <a:pPr marL="0" lvl="0" indent="0">
              <a:buNone/>
            </a:pPr>
            <a:r>
              <a:rPr lang="en-US" dirty="0"/>
              <a:t>	 – will print 3</a:t>
            </a:r>
          </a:p>
          <a:p>
            <a:pPr lvl="0"/>
            <a:r>
              <a:rPr lang="en-US" dirty="0"/>
              <a:t>Print (Ceil (3.7)) </a:t>
            </a:r>
          </a:p>
          <a:p>
            <a:pPr marL="0" lvl="0" indent="0">
              <a:buNone/>
            </a:pPr>
            <a:r>
              <a:rPr lang="en-US" dirty="0"/>
              <a:t>	– Grab the highest number </a:t>
            </a:r>
          </a:p>
          <a:p>
            <a:pPr marL="0" lvl="0" indent="0">
              <a:buNone/>
            </a:pPr>
            <a:r>
              <a:rPr lang="en-US" dirty="0"/>
              <a:t>	– Will print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0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C067-780C-48ED-80AA-13CD229D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Numbers can also be assigned like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686E-F99C-43D3-B3E6-EFFCA0EC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–  </a:t>
            </a:r>
            <a:r>
              <a:rPr lang="en-US" sz="3600" dirty="0" err="1"/>
              <a:t>a,b,c,d</a:t>
            </a:r>
            <a:r>
              <a:rPr lang="en-US" sz="3600" dirty="0"/>
              <a:t> = 3,4,5,6</a:t>
            </a:r>
          </a:p>
          <a:p>
            <a:pPr marL="0" indent="0">
              <a:buNone/>
            </a:pPr>
            <a:r>
              <a:rPr lang="en-US" sz="3600" dirty="0"/>
              <a:t>    print (</a:t>
            </a:r>
            <a:r>
              <a:rPr lang="en-US" sz="3600" dirty="0" err="1"/>
              <a:t>a,b,c,d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6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215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Working With Numbers </vt:lpstr>
      <vt:lpstr>Printing Numbers- How it Works  </vt:lpstr>
      <vt:lpstr>Conversion to string and integers </vt:lpstr>
      <vt:lpstr>Functions for Numbers </vt:lpstr>
      <vt:lpstr>Functions for Numbers </vt:lpstr>
      <vt:lpstr>If you want to access specific math functions </vt:lpstr>
      <vt:lpstr>Lets see some of the imported functions from Math Library </vt:lpstr>
      <vt:lpstr>Numbers can also be assigned like this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Part 2 </dc:title>
  <dc:creator>Hemlata Kohin</dc:creator>
  <cp:lastModifiedBy>Hemlata Kohin</cp:lastModifiedBy>
  <cp:revision>9</cp:revision>
  <dcterms:created xsi:type="dcterms:W3CDTF">2019-06-22T18:23:46Z</dcterms:created>
  <dcterms:modified xsi:type="dcterms:W3CDTF">2019-06-29T02:52:31Z</dcterms:modified>
</cp:coreProperties>
</file>