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892E8D0D-56A8-47E6-B615-A00D46B27ACC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20389A67-FC83-4543-B051-95F2621AD32E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695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8D0D-56A8-47E6-B615-A00D46B27ACC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9A67-FC83-4543-B051-95F2621A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4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892E8D0D-56A8-47E6-B615-A00D46B27ACC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20389A67-FC83-4543-B051-95F2621AD32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39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8D0D-56A8-47E6-B615-A00D46B27ACC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9A67-FC83-4543-B051-95F2621A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4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92E8D0D-56A8-47E6-B615-A00D46B27ACC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0389A67-FC83-4543-B051-95F2621AD32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229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8D0D-56A8-47E6-B615-A00D46B27ACC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9A67-FC83-4543-B051-95F2621A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3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8D0D-56A8-47E6-B615-A00D46B27ACC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9A67-FC83-4543-B051-95F2621A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0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8D0D-56A8-47E6-B615-A00D46B27ACC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9A67-FC83-4543-B051-95F2621A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2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8D0D-56A8-47E6-B615-A00D46B27ACC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9A67-FC83-4543-B051-95F2621A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738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92E8D0D-56A8-47E6-B615-A00D46B27ACC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20389A67-FC83-4543-B051-95F2621A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853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92E8D0D-56A8-47E6-B615-A00D46B27ACC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20389A67-FC83-4543-B051-95F2621A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92E8D0D-56A8-47E6-B615-A00D46B27ACC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0389A67-FC83-4543-B051-95F2621AD3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91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ssdoor.com/Salary/IT-People-Salaries-E274233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preter_(computer_software)" TargetMode="External"/><Relationship Id="rId2" Type="http://schemas.openxmlformats.org/officeDocument/2006/relationships/hyperlink" Target="http://en.wikipedia.org/wiki/High_level_langu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en.wikipedia.org/wiki/Compil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Virtual_machine" TargetMode="External"/><Relationship Id="rId2" Type="http://schemas.openxmlformats.org/officeDocument/2006/relationships/hyperlink" Target="http://en.wikipedia.org/wiki/Byte_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repl.it/languages/python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mputer_progra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B00E-3066-4FF9-A848-D2E2AADF5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Why to learn Python?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BAD59-0B5D-4F4D-924F-CA2868102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Hemlata Kohin</a:t>
            </a:r>
          </a:p>
        </p:txBody>
      </p:sp>
    </p:spTree>
    <p:extLst>
      <p:ext uri="{BB962C8B-B14F-4D97-AF65-F5344CB8AC3E}">
        <p14:creationId xmlns:p14="http://schemas.microsoft.com/office/powerpoint/2010/main" val="252276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3D42-B7F3-4CA7-B1E3-3A12ACCC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931" y="357329"/>
            <a:ext cx="9783494" cy="1560716"/>
          </a:xfrm>
        </p:spPr>
        <p:txBody>
          <a:bodyPr/>
          <a:lstStyle/>
          <a:p>
            <a:r>
              <a:rPr lang="en-US" dirty="0"/>
              <a:t>Why Learn Python?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8DE1-B892-4B41-9226-322EC6F69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932" y="2438400"/>
            <a:ext cx="10177340" cy="3651504"/>
          </a:xfrm>
        </p:spPr>
        <p:txBody>
          <a:bodyPr/>
          <a:lstStyle/>
          <a:p>
            <a:r>
              <a:rPr lang="en-US" dirty="0"/>
              <a:t> Easy to learn</a:t>
            </a:r>
          </a:p>
          <a:p>
            <a:r>
              <a:rPr lang="en-US" dirty="0"/>
              <a:t>High Level Language </a:t>
            </a:r>
          </a:p>
          <a:p>
            <a:r>
              <a:rPr lang="en-US" dirty="0"/>
              <a:t>Gateway to other difficult languages </a:t>
            </a:r>
          </a:p>
          <a:p>
            <a:r>
              <a:rPr lang="en-US" dirty="0"/>
              <a:t>Python has a simple syntax (Explain Syntax)</a:t>
            </a:r>
          </a:p>
          <a:p>
            <a:r>
              <a:rPr lang="en-US" dirty="0"/>
              <a:t>Well-furnished standard library and many external libraries</a:t>
            </a:r>
          </a:p>
          <a:p>
            <a:r>
              <a:rPr lang="en-US" dirty="0"/>
              <a:t>Python is a powerful language, Portable</a:t>
            </a:r>
          </a:p>
          <a:p>
            <a:r>
              <a:rPr lang="en-US" dirty="0"/>
              <a:t>Salary is great </a:t>
            </a:r>
          </a:p>
          <a:p>
            <a:r>
              <a:rPr lang="en-US" dirty="0">
                <a:hlinkClick r:id="rId2"/>
              </a:rPr>
              <a:t>https://www.glassdoor.com/Salary/IT-People-Salaries-E274233.htm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9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1E9E-69B4-4668-B3E0-3D9341A8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56" y="568345"/>
            <a:ext cx="10944616" cy="1560716"/>
          </a:xfrm>
        </p:spPr>
        <p:txBody>
          <a:bodyPr/>
          <a:lstStyle/>
          <a:p>
            <a:r>
              <a:rPr lang="en-US" dirty="0"/>
              <a:t>Python Vs Other Languages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155611-004E-4A39-A1EE-C9D0E127A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5" y="2729132"/>
            <a:ext cx="10065203" cy="356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9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7D6B-ED13-43D4-A472-9336A1CB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6" y="568345"/>
            <a:ext cx="10888345" cy="1387064"/>
          </a:xfrm>
        </p:spPr>
        <p:txBody>
          <a:bodyPr/>
          <a:lstStyle/>
          <a:p>
            <a:r>
              <a:rPr lang="en-US" dirty="0"/>
              <a:t>What is Python?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19CE-C977-4235-9E56-6ECB32E81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26" y="2419643"/>
            <a:ext cx="10888345" cy="4234375"/>
          </a:xfrm>
        </p:spPr>
        <p:txBody>
          <a:bodyPr/>
          <a:lstStyle/>
          <a:p>
            <a:r>
              <a:rPr lang="en-US" dirty="0"/>
              <a:t>Python is an example of a </a:t>
            </a:r>
            <a:r>
              <a:rPr lang="en-US" u="sng" dirty="0">
                <a:hlinkClick r:id="rId2"/>
              </a:rPr>
              <a:t>high-level language</a:t>
            </a:r>
            <a:endParaRPr lang="en-US" u="sng" dirty="0"/>
          </a:p>
          <a:p>
            <a:r>
              <a:rPr lang="en-US" u="sng" dirty="0"/>
              <a:t>Difference between High &amp; Low level languages (</a:t>
            </a:r>
            <a:r>
              <a:rPr lang="en-US" dirty="0"/>
              <a:t>machine languages or assembly languages)</a:t>
            </a:r>
          </a:p>
          <a:p>
            <a:r>
              <a:rPr lang="en-US" dirty="0"/>
              <a:t>Use python to instruct computer to do certain computation for us. </a:t>
            </a:r>
          </a:p>
          <a:p>
            <a:r>
              <a:rPr lang="en-US" dirty="0"/>
              <a:t>What is a program. (Set of Algorithm)</a:t>
            </a:r>
          </a:p>
          <a:p>
            <a:r>
              <a:rPr lang="en-US" dirty="0"/>
              <a:t>Two kinds of programs process high-level languages into low-level languages: </a:t>
            </a:r>
            <a:r>
              <a:rPr lang="en-US" u="sng" dirty="0">
                <a:hlinkClick r:id="rId3"/>
              </a:rPr>
              <a:t>interpreters</a:t>
            </a:r>
            <a:r>
              <a:rPr lang="en-US" dirty="0"/>
              <a:t> and </a:t>
            </a:r>
            <a:r>
              <a:rPr lang="en-US" u="sng" dirty="0">
                <a:hlinkClick r:id="rId4"/>
              </a:rPr>
              <a:t>compilers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2" descr="Interpret illustration">
            <a:extLst>
              <a:ext uri="{FF2B5EF4-FFF2-40B4-BE49-F238E27FC236}">
                <a16:creationId xmlns:a16="http://schemas.microsoft.com/office/drawing/2014/main" id="{D64E9F6D-D28D-4A48-8C9A-21D690573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209" y="4586068"/>
            <a:ext cx="5739619" cy="184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81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29D9-DD93-4C35-B214-6C3BC593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130" y="568345"/>
            <a:ext cx="10846142" cy="1560716"/>
          </a:xfrm>
        </p:spPr>
        <p:txBody>
          <a:bodyPr/>
          <a:lstStyle/>
          <a:p>
            <a:r>
              <a:rPr lang="en-US" dirty="0"/>
              <a:t>What is Python?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16762-DFCD-4908-8A5F-9D69610F0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130" y="2438400"/>
            <a:ext cx="10846142" cy="3651504"/>
          </a:xfrm>
        </p:spPr>
        <p:txBody>
          <a:bodyPr/>
          <a:lstStyle/>
          <a:p>
            <a:r>
              <a:rPr lang="en-US" dirty="0"/>
              <a:t>They are first compiled into a lower level language, called </a:t>
            </a:r>
            <a:r>
              <a:rPr lang="en-US" u="sng" dirty="0">
                <a:hlinkClick r:id="rId2"/>
              </a:rPr>
              <a:t>byte code</a:t>
            </a:r>
            <a:r>
              <a:rPr lang="en-US" u="sng" dirty="0"/>
              <a:t>.</a:t>
            </a:r>
          </a:p>
          <a:p>
            <a:r>
              <a:rPr lang="en-US" dirty="0"/>
              <a:t>And then interpreted by a program called a </a:t>
            </a:r>
            <a:r>
              <a:rPr lang="en-US" u="sng" dirty="0">
                <a:hlinkClick r:id="rId3"/>
              </a:rPr>
              <a:t>virtual machine</a:t>
            </a:r>
            <a:r>
              <a:rPr lang="en-US" dirty="0"/>
              <a:t>. </a:t>
            </a:r>
          </a:p>
          <a:p>
            <a:r>
              <a:rPr lang="en-US" dirty="0"/>
              <a:t>There are two ways to use the Python interpreter: </a:t>
            </a:r>
            <a:r>
              <a:rPr lang="en-US" b="1" i="1" dirty="0"/>
              <a:t>shell mode</a:t>
            </a:r>
            <a:r>
              <a:rPr lang="en-US" dirty="0"/>
              <a:t> and </a:t>
            </a:r>
            <a:r>
              <a:rPr lang="en-US" b="1" i="1" dirty="0"/>
              <a:t>script mode</a:t>
            </a:r>
            <a:r>
              <a:rPr lang="en-US" dirty="0"/>
              <a:t>. In shell mode, you type Python expressions into the </a:t>
            </a:r>
            <a:r>
              <a:rPr lang="en-US" b="1" dirty="0"/>
              <a:t>Python shell</a:t>
            </a:r>
            <a:r>
              <a:rPr lang="en-US" dirty="0"/>
              <a:t>, and the interpreter immediately shows the result.</a:t>
            </a:r>
          </a:p>
          <a:p>
            <a:r>
              <a:rPr lang="en-US" dirty="0"/>
              <a:t>Example of Shell Mode. &gt;&gt;&gt; is called a prompt.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7A51AD-3AAC-4658-8D9A-EBC1D4BB0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676" y="4614204"/>
            <a:ext cx="9873665" cy="212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7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8EB6-43B0-49EF-B475-317E8733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78" y="568345"/>
            <a:ext cx="10649193" cy="1560716"/>
          </a:xfrm>
        </p:spPr>
        <p:txBody>
          <a:bodyPr/>
          <a:lstStyle/>
          <a:p>
            <a:r>
              <a:rPr lang="en-US" dirty="0"/>
              <a:t>Script Mode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EF9F0-E26A-4D34-AACD-C73BF97D6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078" y="2438400"/>
            <a:ext cx="10649194" cy="3651504"/>
          </a:xfrm>
        </p:spPr>
        <p:txBody>
          <a:bodyPr/>
          <a:lstStyle/>
          <a:p>
            <a:r>
              <a:rPr lang="en-US" dirty="0"/>
              <a:t>Working directly in the interpreter is convenient for testing short bits of code.</a:t>
            </a:r>
          </a:p>
          <a:p>
            <a:r>
              <a:rPr lang="en-US" dirty="0"/>
              <a:t> Think of it as scratch paper used to help you work out problems. </a:t>
            </a:r>
          </a:p>
          <a:p>
            <a:r>
              <a:rPr lang="en-US" dirty="0"/>
              <a:t>Anything longer than a few lines should be put into a script.</a:t>
            </a:r>
          </a:p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http://repl.it/languages/python3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https://www.onlinegdb.com/online_python_interpreter</a:t>
            </a:r>
          </a:p>
        </p:txBody>
      </p:sp>
    </p:spTree>
    <p:extLst>
      <p:ext uri="{BB962C8B-B14F-4D97-AF65-F5344CB8AC3E}">
        <p14:creationId xmlns:p14="http://schemas.microsoft.com/office/powerpoint/2010/main" val="41659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40CA-A630-4780-9FFC-76946826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536" y="568345"/>
            <a:ext cx="10761736" cy="1560716"/>
          </a:xfrm>
        </p:spPr>
        <p:txBody>
          <a:bodyPr/>
          <a:lstStyle/>
          <a:p>
            <a:r>
              <a:rPr lang="en-US" dirty="0"/>
              <a:t>What is a Program?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45A5-9981-4D76-8211-D403EB545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02" y="2391508"/>
            <a:ext cx="11225970" cy="3698396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u="sng" dirty="0">
                <a:hlinkClick r:id="rId2"/>
              </a:rPr>
              <a:t>program</a:t>
            </a:r>
            <a:r>
              <a:rPr lang="en-US" dirty="0"/>
              <a:t> is a sequence of instructions that specifies how to perform a computation. </a:t>
            </a:r>
          </a:p>
          <a:p>
            <a:r>
              <a:rPr lang="en-US" i="1" dirty="0"/>
              <a:t>Programming languages are formal languages that have been designed to express computations.</a:t>
            </a:r>
            <a:endParaRPr lang="en-US" dirty="0"/>
          </a:p>
          <a:p>
            <a:r>
              <a:rPr lang="en-US" dirty="0"/>
              <a:t>Show an example of Hello World.</a:t>
            </a:r>
          </a:p>
          <a:p>
            <a:r>
              <a:rPr lang="en-US" dirty="0"/>
              <a:t>Type a program writing ‘This is my first python program’</a:t>
            </a:r>
          </a:p>
          <a:p>
            <a:r>
              <a:rPr lang="en-US" dirty="0"/>
              <a:t>Did you like programming? </a:t>
            </a:r>
          </a:p>
        </p:txBody>
      </p:sp>
    </p:spTree>
    <p:extLst>
      <p:ext uri="{BB962C8B-B14F-4D97-AF65-F5344CB8AC3E}">
        <p14:creationId xmlns:p14="http://schemas.microsoft.com/office/powerpoint/2010/main" val="17386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070D-E3B0-43C0-B8AB-29013E3A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672" y="568345"/>
            <a:ext cx="10733600" cy="1560716"/>
          </a:xfrm>
        </p:spPr>
        <p:txBody>
          <a:bodyPr/>
          <a:lstStyle/>
          <a:p>
            <a:r>
              <a:rPr lang="en-US" dirty="0"/>
              <a:t>Example programs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35D4-9265-488F-862A-17B13FF95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672" y="2438400"/>
            <a:ext cx="10733600" cy="3651504"/>
          </a:xfrm>
        </p:spPr>
        <p:txBody>
          <a:bodyPr/>
          <a:lstStyle/>
          <a:p>
            <a:r>
              <a:rPr lang="en-US" dirty="0"/>
              <a:t>Print 3 different statements of your choice. </a:t>
            </a:r>
          </a:p>
        </p:txBody>
      </p:sp>
    </p:spTree>
    <p:extLst>
      <p:ext uri="{BB962C8B-B14F-4D97-AF65-F5344CB8AC3E}">
        <p14:creationId xmlns:p14="http://schemas.microsoft.com/office/powerpoint/2010/main" val="385181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4EDC-C66B-4975-A60F-70916884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568345"/>
            <a:ext cx="11127496" cy="1560716"/>
          </a:xfrm>
        </p:spPr>
        <p:txBody>
          <a:bodyPr/>
          <a:lstStyle/>
          <a:p>
            <a:r>
              <a:rPr lang="en-US" dirty="0"/>
              <a:t>Type of Errors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D9A3-9AA2-44D3-9DF4-5C7F4B75E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2438400"/>
            <a:ext cx="11127496" cy="3651504"/>
          </a:xfrm>
        </p:spPr>
        <p:txBody>
          <a:bodyPr/>
          <a:lstStyle/>
          <a:p>
            <a:r>
              <a:rPr lang="en-US" dirty="0"/>
              <a:t>Syntax: </a:t>
            </a:r>
            <a:r>
              <a:rPr lang="en-US" b="1" dirty="0"/>
              <a:t>Syntax</a:t>
            </a:r>
            <a:r>
              <a:rPr lang="en-US" dirty="0"/>
              <a:t> refers to the structure of a program and the rules about that structure.</a:t>
            </a:r>
          </a:p>
          <a:p>
            <a:r>
              <a:rPr lang="en-US" dirty="0"/>
              <a:t>Runtime: The second type of error is a runtime error, so called because the error does not appear until you run the program.</a:t>
            </a:r>
          </a:p>
          <a:p>
            <a:r>
              <a:rPr lang="en-US" dirty="0"/>
              <a:t>Semantic Error: When the logic of the program goes wrong which means the program will run successfully but it will produce the desired output. </a:t>
            </a:r>
          </a:p>
          <a:p>
            <a:r>
              <a:rPr lang="en-US" dirty="0"/>
              <a:t>Debugging: The process of finding out the errors is called debugging. </a:t>
            </a:r>
          </a:p>
        </p:txBody>
      </p:sp>
    </p:spTree>
    <p:extLst>
      <p:ext uri="{BB962C8B-B14F-4D97-AF65-F5344CB8AC3E}">
        <p14:creationId xmlns:p14="http://schemas.microsoft.com/office/powerpoint/2010/main" val="4281691664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253</TotalTime>
  <Words>129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Schoolbook</vt:lpstr>
      <vt:lpstr>Corbel</vt:lpstr>
      <vt:lpstr>Feathered</vt:lpstr>
      <vt:lpstr>Why to learn Python? </vt:lpstr>
      <vt:lpstr>Why Learn Python? </vt:lpstr>
      <vt:lpstr>Python Vs Other Languages</vt:lpstr>
      <vt:lpstr>What is Python? </vt:lpstr>
      <vt:lpstr>What is Python? </vt:lpstr>
      <vt:lpstr>Script Mode </vt:lpstr>
      <vt:lpstr>What is a Program? </vt:lpstr>
      <vt:lpstr>Example programs </vt:lpstr>
      <vt:lpstr>Type of Errors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to learn Python? </dc:title>
  <dc:creator>Hemlata Kohin</dc:creator>
  <cp:lastModifiedBy>Hemlata Kohin</cp:lastModifiedBy>
  <cp:revision>13</cp:revision>
  <dcterms:created xsi:type="dcterms:W3CDTF">2019-06-02T20:12:47Z</dcterms:created>
  <dcterms:modified xsi:type="dcterms:W3CDTF">2019-06-13T19:54:55Z</dcterms:modified>
</cp:coreProperties>
</file>