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7" autoAdjust="0"/>
    <p:restoredTop sz="86418" autoAdjust="0"/>
  </p:normalViewPr>
  <p:slideViewPr>
    <p:cSldViewPr snapToGrid="0">
      <p:cViewPr varScale="1">
        <p:scale>
          <a:sx n="125" d="100"/>
          <a:sy n="125" d="100"/>
        </p:scale>
        <p:origin x="1544" y="168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12/16/20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" TargetMode="External"/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www.kaggle.com/learn/geospatial-analysi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://www.spatialreference.org/" TargetMode="External"/><Relationship Id="rId5" Type="http://schemas.openxmlformats.org/officeDocument/2006/relationships/hyperlink" Target="https://python-visualization.github.io/folium/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Documentation:</a:t>
            </a:r>
          </a:p>
          <a:p>
            <a:pPr lvl="3"/>
            <a:r>
              <a:rPr lang="en-US" altLang="en-US" sz="1800" b="0" dirty="0" err="1"/>
              <a:t>GeoPandas</a:t>
            </a:r>
            <a:r>
              <a:rPr lang="en-US" altLang="en-US" sz="1800" b="0" dirty="0"/>
              <a:t>: </a:t>
            </a:r>
            <a:r>
              <a:rPr lang="en-US" altLang="en-US" sz="1800" b="0" dirty="0">
                <a:hlinkClick r:id="rId4"/>
              </a:rPr>
              <a:t>https://geopandas.org/index.html#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folium: </a:t>
            </a:r>
            <a:r>
              <a:rPr lang="en-US" altLang="en-US" sz="1800" b="0" dirty="0">
                <a:hlinkClick r:id="rId5"/>
              </a:rPr>
              <a:t>https://python-visualization.github.io/folium/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</a:t>
            </a:r>
            <a:r>
              <a:rPr lang="en-US" sz="1800" b="0"/>
              <a:t>commonly used CRSs and </a:t>
            </a:r>
            <a:r>
              <a:rPr lang="en-US" sz="1800" b="0" dirty="0"/>
              <a:t>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Learn more with the Kaggle Geospatial Analysis course (free):</a:t>
            </a:r>
          </a:p>
          <a:p>
            <a:pPr lvl="3"/>
            <a:r>
              <a:rPr lang="en-US" altLang="en-US" sz="1800" b="0" dirty="0">
                <a:hlinkClick r:id="rId7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Get help via the GIS stack exchange</a:t>
            </a:r>
          </a:p>
          <a:p>
            <a:pPr lvl="3"/>
            <a:r>
              <a:rPr lang="en-US" altLang="en-US" sz="1800" b="0" dirty="0">
                <a:hlinkClick r:id="rId8"/>
              </a:rPr>
              <a:t>https://gis.stackexchange.com/</a:t>
            </a:r>
            <a:endParaRPr lang="en-US" altLang="en-US" sz="1800" b="0" dirty="0"/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75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There’s a 50 mile stretch of coastline along Cape Cod that has claimed over 3,000 vessels and is not-so-affectionately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216368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</a:t>
            </a:r>
          </a:p>
          <a:p>
            <a:pPr lvl="3"/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223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524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616" y="5104327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368" y="2785601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17833</TotalTime>
  <Words>746</Words>
  <Application>Microsoft Macintosh PowerPoint</Application>
  <PresentationFormat>Custom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1008</cp:revision>
  <cp:lastPrinted>2020-04-21T20:52:41Z</cp:lastPrinted>
  <dcterms:created xsi:type="dcterms:W3CDTF">2002-05-03T03:00:09Z</dcterms:created>
  <dcterms:modified xsi:type="dcterms:W3CDTF">2020-12-16T22:03:49Z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