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1.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50" r:id="rId1"/>
  </p:sldMasterIdLst>
  <p:notesMasterIdLst>
    <p:notesMasterId r:id="rId26"/>
  </p:notesMasterIdLst>
  <p:handoutMasterIdLst>
    <p:handoutMasterId r:id="rId27"/>
  </p:handoutMasterIdLst>
  <p:sldIdLst>
    <p:sldId id="257" r:id="rId2"/>
    <p:sldId id="492" r:id="rId3"/>
    <p:sldId id="509" r:id="rId4"/>
    <p:sldId id="510" r:id="rId5"/>
    <p:sldId id="512" r:id="rId6"/>
    <p:sldId id="495" r:id="rId7"/>
    <p:sldId id="511" r:id="rId8"/>
    <p:sldId id="494" r:id="rId9"/>
    <p:sldId id="496" r:id="rId10"/>
    <p:sldId id="488" r:id="rId11"/>
    <p:sldId id="430" r:id="rId12"/>
    <p:sldId id="477" r:id="rId13"/>
    <p:sldId id="479" r:id="rId14"/>
    <p:sldId id="480" r:id="rId15"/>
    <p:sldId id="485" r:id="rId16"/>
    <p:sldId id="484" r:id="rId17"/>
    <p:sldId id="486" r:id="rId18"/>
    <p:sldId id="490" r:id="rId19"/>
    <p:sldId id="491" r:id="rId20"/>
    <p:sldId id="503" r:id="rId21"/>
    <p:sldId id="507" r:id="rId22"/>
    <p:sldId id="508" r:id="rId23"/>
    <p:sldId id="482" r:id="rId24"/>
    <p:sldId id="483" r:id="rId25"/>
  </p:sldIdLst>
  <p:sldSz cx="10058400" cy="7543800"/>
  <p:notesSz cx="7315200" cy="9601200"/>
  <p:custDataLst>
    <p:tags r:id="rId28"/>
  </p:custDataLst>
  <p:defaultTextStyle>
    <a:defPPr>
      <a:defRPr lang="en-US"/>
    </a:defPPr>
    <a:lvl1pPr algn="l" rtl="0" eaLnBrk="0" fontAlgn="base" hangingPunct="0">
      <a:spcBef>
        <a:spcPct val="50000"/>
      </a:spcBef>
      <a:spcAft>
        <a:spcPct val="0"/>
      </a:spcAft>
      <a:defRPr sz="1100" b="1" kern="1200">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457200" algn="l" rtl="0" eaLnBrk="0" fontAlgn="base" hangingPunct="0">
      <a:spcBef>
        <a:spcPct val="50000"/>
      </a:spcBef>
      <a:spcAft>
        <a:spcPct val="0"/>
      </a:spcAft>
      <a:defRPr sz="1100" b="1" kern="12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914400" algn="l" rtl="0" eaLnBrk="0" fontAlgn="base" hangingPunct="0">
      <a:spcBef>
        <a:spcPct val="50000"/>
      </a:spcBef>
      <a:spcAft>
        <a:spcPct val="0"/>
      </a:spcAft>
      <a:defRPr sz="1100" b="1" kern="12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1371600" algn="l" rtl="0" eaLnBrk="0" fontAlgn="base" hangingPunct="0">
      <a:spcBef>
        <a:spcPct val="50000"/>
      </a:spcBef>
      <a:spcAft>
        <a:spcPct val="0"/>
      </a:spcAft>
      <a:defRPr sz="1100" b="1" kern="12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1828800" algn="l" rtl="0" eaLnBrk="0" fontAlgn="base" hangingPunct="0">
      <a:spcBef>
        <a:spcPct val="50000"/>
      </a:spcBef>
      <a:spcAft>
        <a:spcPct val="0"/>
      </a:spcAft>
      <a:defRPr sz="1100" b="1" kern="12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2286000" algn="l" defTabSz="914400" rtl="0" eaLnBrk="1" latinLnBrk="0" hangingPunct="1">
      <a:defRPr sz="1100" b="1" kern="12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2743200" algn="l" defTabSz="914400" rtl="0" eaLnBrk="1" latinLnBrk="0" hangingPunct="1">
      <a:defRPr sz="1100" b="1" kern="12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3200400" algn="l" defTabSz="914400" rtl="0" eaLnBrk="1" latinLnBrk="0" hangingPunct="1">
      <a:defRPr sz="1100" b="1" kern="12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3657600" algn="l" defTabSz="914400" rtl="0" eaLnBrk="1" latinLnBrk="0" hangingPunct="1">
      <a:defRPr sz="1100" b="1" kern="1200">
        <a:solidFill>
          <a:schemeClr val="tx1"/>
        </a:solidFill>
        <a:latin typeface="Frutiger 45 Light" pitchFamily="34" charset="0"/>
        <a:ea typeface="Arial Unicode MS" panose="020B0604020202020204" pitchFamily="34" charset="-128"/>
        <a:cs typeface="Arial Unicode MS" panose="020B0604020202020204" pitchFamily="34" charset="-128"/>
      </a:defRPr>
    </a:lvl9pPr>
  </p:defaultTextStyle>
  <p:extLst>
    <p:ext uri="{EFAFB233-063F-42B5-8137-9DF3F51BA10A}">
      <p15:sldGuideLst xmlns:p15="http://schemas.microsoft.com/office/powerpoint/2012/main">
        <p15:guide id="1" orient="horz" pos="3938">
          <p15:clr>
            <a:srgbClr val="A4A3A4"/>
          </p15:clr>
        </p15:guide>
        <p15:guide id="2" pos="960">
          <p15:clr>
            <a:srgbClr val="A4A3A4"/>
          </p15:clr>
        </p15:guide>
      </p15:sldGuideLst>
    </p:ext>
    <p:ext uri="{2D200454-40CA-4A62-9FC3-DE9A4176ACB9}">
      <p15:notesGuideLst xmlns:p15="http://schemas.microsoft.com/office/powerpoint/2012/main">
        <p15:guide id="1" orient="horz" pos="3023">
          <p15:clr>
            <a:srgbClr val="A4A3A4"/>
          </p15:clr>
        </p15:guide>
        <p15:guide id="2" pos="230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29292"/>
    <a:srgbClr val="C00000"/>
    <a:srgbClr val="FFFC00"/>
    <a:srgbClr val="00A500"/>
    <a:srgbClr val="FF9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62" autoAdjust="0"/>
    <p:restoredTop sz="86418" autoAdjust="0"/>
  </p:normalViewPr>
  <p:slideViewPr>
    <p:cSldViewPr snapToGrid="0">
      <p:cViewPr varScale="1">
        <p:scale>
          <a:sx n="119" d="100"/>
          <a:sy n="119" d="100"/>
        </p:scale>
        <p:origin x="280" y="200"/>
      </p:cViewPr>
      <p:guideLst>
        <p:guide orient="horz" pos="3938"/>
        <p:guide pos="960"/>
      </p:guideLst>
    </p:cSldViewPr>
  </p:slideViewPr>
  <p:outlineViewPr>
    <p:cViewPr>
      <p:scale>
        <a:sx n="33" d="100"/>
        <a:sy n="33" d="100"/>
      </p:scale>
      <p:origin x="0" y="-1776"/>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94" d="100"/>
          <a:sy n="94" d="100"/>
        </p:scale>
        <p:origin x="3048" y="208"/>
      </p:cViewPr>
      <p:guideLst>
        <p:guide orient="horz" pos="3023"/>
        <p:guide pos="230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E36515-1590-E54B-A9EB-CE00A2E5E8CD}" type="doc">
      <dgm:prSet loTypeId="urn:microsoft.com/office/officeart/2005/8/layout/hChevron3" loCatId="" qsTypeId="urn:microsoft.com/office/officeart/2005/8/quickstyle/simple1" qsCatId="simple" csTypeId="urn:microsoft.com/office/officeart/2005/8/colors/colorful1" csCatId="colorful" phldr="1"/>
      <dgm:spPr/>
    </dgm:pt>
    <dgm:pt modelId="{7F02B54E-87D6-A64E-90C1-E5CD3F913A32}">
      <dgm:prSet phldrT="[Text]"/>
      <dgm:spPr>
        <a:solidFill>
          <a:schemeClr val="accent5">
            <a:lumMod val="50000"/>
          </a:schemeClr>
        </a:solidFill>
      </dgm:spPr>
      <dgm:t>
        <a:bodyPr/>
        <a:lstStyle/>
        <a:p>
          <a:r>
            <a:rPr lang="en-US" dirty="0"/>
            <a:t>Collect Data</a:t>
          </a:r>
        </a:p>
      </dgm:t>
    </dgm:pt>
    <dgm:pt modelId="{8817D791-6269-674D-8A10-BAD4D6F2DEA4}" type="parTrans" cxnId="{0C8C6CAD-DE1C-6744-A4EB-29B60A9534E7}">
      <dgm:prSet/>
      <dgm:spPr/>
      <dgm:t>
        <a:bodyPr/>
        <a:lstStyle/>
        <a:p>
          <a:endParaRPr lang="en-US"/>
        </a:p>
      </dgm:t>
    </dgm:pt>
    <dgm:pt modelId="{0BB97587-E1A1-6743-A978-40DF19670267}" type="sibTrans" cxnId="{0C8C6CAD-DE1C-6744-A4EB-29B60A9534E7}">
      <dgm:prSet/>
      <dgm:spPr/>
      <dgm:t>
        <a:bodyPr/>
        <a:lstStyle/>
        <a:p>
          <a:endParaRPr lang="en-US"/>
        </a:p>
      </dgm:t>
    </dgm:pt>
    <dgm:pt modelId="{977645F1-898D-5C41-8BA1-076B3E8FB1FB}">
      <dgm:prSet phldrT="[Text]"/>
      <dgm:spPr>
        <a:solidFill>
          <a:schemeClr val="tx1"/>
        </a:solidFill>
      </dgm:spPr>
      <dgm:t>
        <a:bodyPr/>
        <a:lstStyle/>
        <a:p>
          <a:r>
            <a:rPr lang="en-US" dirty="0"/>
            <a:t>Process Text</a:t>
          </a:r>
        </a:p>
      </dgm:t>
    </dgm:pt>
    <dgm:pt modelId="{475E1ADC-9C5A-5245-9319-65583B7B16DC}" type="parTrans" cxnId="{4CEB8CF3-F213-404C-8024-F0CE4C935EFF}">
      <dgm:prSet/>
      <dgm:spPr/>
      <dgm:t>
        <a:bodyPr/>
        <a:lstStyle/>
        <a:p>
          <a:endParaRPr lang="en-US"/>
        </a:p>
      </dgm:t>
    </dgm:pt>
    <dgm:pt modelId="{0B4D49AC-38B0-694B-A4DD-F71A30E66279}" type="sibTrans" cxnId="{4CEB8CF3-F213-404C-8024-F0CE4C935EFF}">
      <dgm:prSet/>
      <dgm:spPr/>
      <dgm:t>
        <a:bodyPr/>
        <a:lstStyle/>
        <a:p>
          <a:endParaRPr lang="en-US"/>
        </a:p>
      </dgm:t>
    </dgm:pt>
    <dgm:pt modelId="{FC87607B-F957-5746-B32E-B10A81C7DAF2}">
      <dgm:prSet phldrT="[Text]"/>
      <dgm:spPr>
        <a:solidFill>
          <a:schemeClr val="accent6">
            <a:lumMod val="60000"/>
            <a:lumOff val="40000"/>
          </a:schemeClr>
        </a:solidFill>
      </dgm:spPr>
      <dgm:t>
        <a:bodyPr/>
        <a:lstStyle/>
        <a:p>
          <a:r>
            <a:rPr lang="en-US" dirty="0">
              <a:solidFill>
                <a:schemeClr val="tx1"/>
              </a:solidFill>
            </a:rPr>
            <a:t>Run Models</a:t>
          </a:r>
        </a:p>
      </dgm:t>
    </dgm:pt>
    <dgm:pt modelId="{FF19A2D9-9A72-5F47-B19E-1DB6D1FBF878}" type="parTrans" cxnId="{9262838C-ECDE-544D-A909-63658C15555A}">
      <dgm:prSet/>
      <dgm:spPr/>
      <dgm:t>
        <a:bodyPr/>
        <a:lstStyle/>
        <a:p>
          <a:endParaRPr lang="en-US"/>
        </a:p>
      </dgm:t>
    </dgm:pt>
    <dgm:pt modelId="{45CD56E0-EC00-CB47-9881-5F254F003F78}" type="sibTrans" cxnId="{9262838C-ECDE-544D-A909-63658C15555A}">
      <dgm:prSet/>
      <dgm:spPr/>
      <dgm:t>
        <a:bodyPr/>
        <a:lstStyle/>
        <a:p>
          <a:endParaRPr lang="en-US"/>
        </a:p>
      </dgm:t>
    </dgm:pt>
    <dgm:pt modelId="{09D857B9-34D1-D248-B3EF-AE54668AEED5}">
      <dgm:prSet/>
      <dgm:spPr>
        <a:solidFill>
          <a:schemeClr val="bg1">
            <a:lumMod val="50000"/>
          </a:schemeClr>
        </a:solidFill>
      </dgm:spPr>
      <dgm:t>
        <a:bodyPr/>
        <a:lstStyle/>
        <a:p>
          <a:r>
            <a:rPr lang="en-US" dirty="0"/>
            <a:t>Interpret Results</a:t>
          </a:r>
        </a:p>
      </dgm:t>
    </dgm:pt>
    <dgm:pt modelId="{09169604-6E50-AF45-B48D-4671B1E49012}" type="parTrans" cxnId="{EE19E679-A709-B54B-84E6-BE3A2CA5A487}">
      <dgm:prSet/>
      <dgm:spPr/>
      <dgm:t>
        <a:bodyPr/>
        <a:lstStyle/>
        <a:p>
          <a:endParaRPr lang="en-US"/>
        </a:p>
      </dgm:t>
    </dgm:pt>
    <dgm:pt modelId="{17E32E5D-A636-AE42-AC79-42E2858A024C}" type="sibTrans" cxnId="{EE19E679-A709-B54B-84E6-BE3A2CA5A487}">
      <dgm:prSet/>
      <dgm:spPr/>
      <dgm:t>
        <a:bodyPr/>
        <a:lstStyle/>
        <a:p>
          <a:endParaRPr lang="en-US"/>
        </a:p>
      </dgm:t>
    </dgm:pt>
    <dgm:pt modelId="{6A0BE10C-DD02-3D4E-BDD2-97C866A58BB4}" type="pres">
      <dgm:prSet presAssocID="{23E36515-1590-E54B-A9EB-CE00A2E5E8CD}" presName="Name0" presStyleCnt="0">
        <dgm:presLayoutVars>
          <dgm:dir/>
          <dgm:resizeHandles val="exact"/>
        </dgm:presLayoutVars>
      </dgm:prSet>
      <dgm:spPr/>
    </dgm:pt>
    <dgm:pt modelId="{5526696B-D9E6-1843-99F0-990D22F0F177}" type="pres">
      <dgm:prSet presAssocID="{7F02B54E-87D6-A64E-90C1-E5CD3F913A32}" presName="parTxOnly" presStyleLbl="node1" presStyleIdx="0" presStyleCnt="4" custLinFactNeighborY="-78293">
        <dgm:presLayoutVars>
          <dgm:bulletEnabled val="1"/>
        </dgm:presLayoutVars>
      </dgm:prSet>
      <dgm:spPr/>
    </dgm:pt>
    <dgm:pt modelId="{0B4D1429-00DC-3E41-828D-7F4F70607BBD}" type="pres">
      <dgm:prSet presAssocID="{0BB97587-E1A1-6743-A978-40DF19670267}" presName="parSpace" presStyleCnt="0"/>
      <dgm:spPr/>
    </dgm:pt>
    <dgm:pt modelId="{664AF400-BE1B-5140-A572-E8AF362A5B0C}" type="pres">
      <dgm:prSet presAssocID="{977645F1-898D-5C41-8BA1-076B3E8FB1FB}" presName="parTxOnly" presStyleLbl="node1" presStyleIdx="1" presStyleCnt="4" custLinFactNeighborY="-79337">
        <dgm:presLayoutVars>
          <dgm:bulletEnabled val="1"/>
        </dgm:presLayoutVars>
      </dgm:prSet>
      <dgm:spPr/>
    </dgm:pt>
    <dgm:pt modelId="{AB2882C2-E7DA-1B44-830E-36F256A6464C}" type="pres">
      <dgm:prSet presAssocID="{0B4D49AC-38B0-694B-A4DD-F71A30E66279}" presName="parSpace" presStyleCnt="0"/>
      <dgm:spPr/>
    </dgm:pt>
    <dgm:pt modelId="{6988DF3D-97A1-4344-A3B5-72866F309BFA}" type="pres">
      <dgm:prSet presAssocID="{FC87607B-F957-5746-B32E-B10A81C7DAF2}" presName="parTxOnly" presStyleLbl="node1" presStyleIdx="2" presStyleCnt="4" custLinFactNeighborY="-78293">
        <dgm:presLayoutVars>
          <dgm:bulletEnabled val="1"/>
        </dgm:presLayoutVars>
      </dgm:prSet>
      <dgm:spPr/>
    </dgm:pt>
    <dgm:pt modelId="{1ACD468D-1D3C-9943-BD06-47BFF86CE153}" type="pres">
      <dgm:prSet presAssocID="{45CD56E0-EC00-CB47-9881-5F254F003F78}" presName="parSpace" presStyleCnt="0"/>
      <dgm:spPr/>
    </dgm:pt>
    <dgm:pt modelId="{44A136FB-2818-0F42-8F3F-199E0BD43516}" type="pres">
      <dgm:prSet presAssocID="{09D857B9-34D1-D248-B3EF-AE54668AEED5}" presName="parTxOnly" presStyleLbl="node1" presStyleIdx="3" presStyleCnt="4" custLinFactNeighborX="5153" custLinFactNeighborY="-78584">
        <dgm:presLayoutVars>
          <dgm:bulletEnabled val="1"/>
        </dgm:presLayoutVars>
      </dgm:prSet>
      <dgm:spPr/>
    </dgm:pt>
  </dgm:ptLst>
  <dgm:cxnLst>
    <dgm:cxn modelId="{6C6BC51B-3B8D-1E40-892F-B2E9EB60A50D}" type="presOf" srcId="{09D857B9-34D1-D248-B3EF-AE54668AEED5}" destId="{44A136FB-2818-0F42-8F3F-199E0BD43516}" srcOrd="0" destOrd="0" presId="urn:microsoft.com/office/officeart/2005/8/layout/hChevron3"/>
    <dgm:cxn modelId="{EE19E679-A709-B54B-84E6-BE3A2CA5A487}" srcId="{23E36515-1590-E54B-A9EB-CE00A2E5E8CD}" destId="{09D857B9-34D1-D248-B3EF-AE54668AEED5}" srcOrd="3" destOrd="0" parTransId="{09169604-6E50-AF45-B48D-4671B1E49012}" sibTransId="{17E32E5D-A636-AE42-AC79-42E2858A024C}"/>
    <dgm:cxn modelId="{9262838C-ECDE-544D-A909-63658C15555A}" srcId="{23E36515-1590-E54B-A9EB-CE00A2E5E8CD}" destId="{FC87607B-F957-5746-B32E-B10A81C7DAF2}" srcOrd="2" destOrd="0" parTransId="{FF19A2D9-9A72-5F47-B19E-1DB6D1FBF878}" sibTransId="{45CD56E0-EC00-CB47-9881-5F254F003F78}"/>
    <dgm:cxn modelId="{0C8C6CAD-DE1C-6744-A4EB-29B60A9534E7}" srcId="{23E36515-1590-E54B-A9EB-CE00A2E5E8CD}" destId="{7F02B54E-87D6-A64E-90C1-E5CD3F913A32}" srcOrd="0" destOrd="0" parTransId="{8817D791-6269-674D-8A10-BAD4D6F2DEA4}" sibTransId="{0BB97587-E1A1-6743-A978-40DF19670267}"/>
    <dgm:cxn modelId="{BC4B8EAF-1438-D342-A4D9-F43D7191D9D8}" type="presOf" srcId="{7F02B54E-87D6-A64E-90C1-E5CD3F913A32}" destId="{5526696B-D9E6-1843-99F0-990D22F0F177}" srcOrd="0" destOrd="0" presId="urn:microsoft.com/office/officeart/2005/8/layout/hChevron3"/>
    <dgm:cxn modelId="{A49F0FB6-1163-E04B-AD99-A6F48CA72399}" type="presOf" srcId="{977645F1-898D-5C41-8BA1-076B3E8FB1FB}" destId="{664AF400-BE1B-5140-A572-E8AF362A5B0C}" srcOrd="0" destOrd="0" presId="urn:microsoft.com/office/officeart/2005/8/layout/hChevron3"/>
    <dgm:cxn modelId="{97A45AC4-C16F-A04C-A6D5-25AD4418791A}" type="presOf" srcId="{FC87607B-F957-5746-B32E-B10A81C7DAF2}" destId="{6988DF3D-97A1-4344-A3B5-72866F309BFA}" srcOrd="0" destOrd="0" presId="urn:microsoft.com/office/officeart/2005/8/layout/hChevron3"/>
    <dgm:cxn modelId="{2429D8CA-337D-C449-BB04-80DE0CD08D59}" type="presOf" srcId="{23E36515-1590-E54B-A9EB-CE00A2E5E8CD}" destId="{6A0BE10C-DD02-3D4E-BDD2-97C866A58BB4}" srcOrd="0" destOrd="0" presId="urn:microsoft.com/office/officeart/2005/8/layout/hChevron3"/>
    <dgm:cxn modelId="{4CEB8CF3-F213-404C-8024-F0CE4C935EFF}" srcId="{23E36515-1590-E54B-A9EB-CE00A2E5E8CD}" destId="{977645F1-898D-5C41-8BA1-076B3E8FB1FB}" srcOrd="1" destOrd="0" parTransId="{475E1ADC-9C5A-5245-9319-65583B7B16DC}" sibTransId="{0B4D49AC-38B0-694B-A4DD-F71A30E66279}"/>
    <dgm:cxn modelId="{0E3E2AC2-560F-C744-AFFB-0142E21E8A0C}" type="presParOf" srcId="{6A0BE10C-DD02-3D4E-BDD2-97C866A58BB4}" destId="{5526696B-D9E6-1843-99F0-990D22F0F177}" srcOrd="0" destOrd="0" presId="urn:microsoft.com/office/officeart/2005/8/layout/hChevron3"/>
    <dgm:cxn modelId="{DD3E1B72-0A10-CC4A-A4E3-FB473ACCE2B7}" type="presParOf" srcId="{6A0BE10C-DD02-3D4E-BDD2-97C866A58BB4}" destId="{0B4D1429-00DC-3E41-828D-7F4F70607BBD}" srcOrd="1" destOrd="0" presId="urn:microsoft.com/office/officeart/2005/8/layout/hChevron3"/>
    <dgm:cxn modelId="{BE25B0C0-77FF-AB42-8872-E0DB9755CE89}" type="presParOf" srcId="{6A0BE10C-DD02-3D4E-BDD2-97C866A58BB4}" destId="{664AF400-BE1B-5140-A572-E8AF362A5B0C}" srcOrd="2" destOrd="0" presId="urn:microsoft.com/office/officeart/2005/8/layout/hChevron3"/>
    <dgm:cxn modelId="{AE4C9594-9027-084F-BF12-91E3A18116BF}" type="presParOf" srcId="{6A0BE10C-DD02-3D4E-BDD2-97C866A58BB4}" destId="{AB2882C2-E7DA-1B44-830E-36F256A6464C}" srcOrd="3" destOrd="0" presId="urn:microsoft.com/office/officeart/2005/8/layout/hChevron3"/>
    <dgm:cxn modelId="{A49759D5-6AB8-3E42-9555-3A44288745DC}" type="presParOf" srcId="{6A0BE10C-DD02-3D4E-BDD2-97C866A58BB4}" destId="{6988DF3D-97A1-4344-A3B5-72866F309BFA}" srcOrd="4" destOrd="0" presId="urn:microsoft.com/office/officeart/2005/8/layout/hChevron3"/>
    <dgm:cxn modelId="{81B9DD69-9AB9-E447-9035-473090F3163F}" type="presParOf" srcId="{6A0BE10C-DD02-3D4E-BDD2-97C866A58BB4}" destId="{1ACD468D-1D3C-9943-BD06-47BFF86CE153}" srcOrd="5" destOrd="0" presId="urn:microsoft.com/office/officeart/2005/8/layout/hChevron3"/>
    <dgm:cxn modelId="{61FE5095-A5E8-6646-9EFC-B286706A71A5}" type="presParOf" srcId="{6A0BE10C-DD02-3D4E-BDD2-97C866A58BB4}" destId="{44A136FB-2818-0F42-8F3F-199E0BD43516}" srcOrd="6"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4C98B9C-9E1B-1849-9BF9-94D7F76DCE61}" type="doc">
      <dgm:prSet loTypeId="urn:microsoft.com/office/officeart/2005/8/layout/gear1" loCatId="" qsTypeId="urn:microsoft.com/office/officeart/2005/8/quickstyle/simple1" qsCatId="simple" csTypeId="urn:microsoft.com/office/officeart/2005/8/colors/accent1_2" csCatId="accent1" phldr="1"/>
      <dgm:spPr/>
    </dgm:pt>
    <dgm:pt modelId="{657988FF-CF64-AF4F-8A5F-ABE2FC6BF630}">
      <dgm:prSet phldrT="[Text]"/>
      <dgm:spPr/>
      <dgm:t>
        <a:bodyPr/>
        <a:lstStyle/>
        <a:p>
          <a:r>
            <a:rPr lang="en-US" dirty="0"/>
            <a:t>Comment</a:t>
          </a:r>
        </a:p>
      </dgm:t>
    </dgm:pt>
    <dgm:pt modelId="{F20FAD3F-71D8-8145-BFE4-22E12AD3B3AD}" type="parTrans" cxnId="{4BA349A6-37FE-9642-8F82-2374A5B1512C}">
      <dgm:prSet/>
      <dgm:spPr/>
      <dgm:t>
        <a:bodyPr/>
        <a:lstStyle/>
        <a:p>
          <a:endParaRPr lang="en-US"/>
        </a:p>
      </dgm:t>
    </dgm:pt>
    <dgm:pt modelId="{369C3701-1DC5-FF49-BBB7-650491226B75}" type="sibTrans" cxnId="{4BA349A6-37FE-9642-8F82-2374A5B1512C}">
      <dgm:prSet/>
      <dgm:spPr/>
      <dgm:t>
        <a:bodyPr/>
        <a:lstStyle/>
        <a:p>
          <a:endParaRPr lang="en-US"/>
        </a:p>
      </dgm:t>
    </dgm:pt>
    <dgm:pt modelId="{C19FC690-3932-354E-A7AF-515084A16276}">
      <dgm:prSet phldrT="[Text]"/>
      <dgm:spPr/>
      <dgm:t>
        <a:bodyPr/>
        <a:lstStyle/>
        <a:p>
          <a:r>
            <a:rPr lang="en-US" dirty="0" err="1"/>
            <a:t>LogReg</a:t>
          </a:r>
          <a:endParaRPr lang="en-US" dirty="0"/>
        </a:p>
      </dgm:t>
    </dgm:pt>
    <dgm:pt modelId="{94FA16C8-5FB8-8E41-A281-0D733D750A09}" type="parTrans" cxnId="{3D0C8900-6BC0-ED44-A2A6-64DADEB0F47A}">
      <dgm:prSet/>
      <dgm:spPr/>
      <dgm:t>
        <a:bodyPr/>
        <a:lstStyle/>
        <a:p>
          <a:endParaRPr lang="en-US"/>
        </a:p>
      </dgm:t>
    </dgm:pt>
    <dgm:pt modelId="{F943ACB8-6DE3-3B47-AA54-9869E1B3B9AA}" type="sibTrans" cxnId="{3D0C8900-6BC0-ED44-A2A6-64DADEB0F47A}">
      <dgm:prSet/>
      <dgm:spPr/>
      <dgm:t>
        <a:bodyPr/>
        <a:lstStyle/>
        <a:p>
          <a:endParaRPr lang="en-US"/>
        </a:p>
      </dgm:t>
    </dgm:pt>
    <dgm:pt modelId="{2B292A06-840D-FB44-B9B4-6BE3A840B702}">
      <dgm:prSet phldrT="[Text]"/>
      <dgm:spPr/>
      <dgm:t>
        <a:bodyPr/>
        <a:lstStyle/>
        <a:p>
          <a:r>
            <a:rPr lang="en-US" dirty="0"/>
            <a:t>Prediction</a:t>
          </a:r>
        </a:p>
      </dgm:t>
    </dgm:pt>
    <dgm:pt modelId="{512C22AF-52CC-CB4F-A1CF-6082BACBD529}" type="parTrans" cxnId="{3F4EA301-46F7-F44D-8D04-67BA5D9350C5}">
      <dgm:prSet/>
      <dgm:spPr/>
      <dgm:t>
        <a:bodyPr/>
        <a:lstStyle/>
        <a:p>
          <a:endParaRPr lang="en-US"/>
        </a:p>
      </dgm:t>
    </dgm:pt>
    <dgm:pt modelId="{D89E6829-E824-8A42-AB0C-B654F5F0610D}" type="sibTrans" cxnId="{3F4EA301-46F7-F44D-8D04-67BA5D9350C5}">
      <dgm:prSet/>
      <dgm:spPr/>
      <dgm:t>
        <a:bodyPr/>
        <a:lstStyle/>
        <a:p>
          <a:endParaRPr lang="en-US"/>
        </a:p>
      </dgm:t>
    </dgm:pt>
    <dgm:pt modelId="{26CC843D-25FD-8146-A8EF-483D86F47007}" type="pres">
      <dgm:prSet presAssocID="{94C98B9C-9E1B-1849-9BF9-94D7F76DCE61}" presName="composite" presStyleCnt="0">
        <dgm:presLayoutVars>
          <dgm:chMax val="3"/>
          <dgm:animLvl val="lvl"/>
          <dgm:resizeHandles val="exact"/>
        </dgm:presLayoutVars>
      </dgm:prSet>
      <dgm:spPr/>
    </dgm:pt>
    <dgm:pt modelId="{93A025B8-3821-5B47-B69A-A7A8433A59EE}" type="pres">
      <dgm:prSet presAssocID="{657988FF-CF64-AF4F-8A5F-ABE2FC6BF630}" presName="gear1" presStyleLbl="node1" presStyleIdx="0" presStyleCnt="3">
        <dgm:presLayoutVars>
          <dgm:chMax val="1"/>
          <dgm:bulletEnabled val="1"/>
        </dgm:presLayoutVars>
      </dgm:prSet>
      <dgm:spPr/>
    </dgm:pt>
    <dgm:pt modelId="{DEA162C9-5671-A84D-A0E9-8E883A3268E3}" type="pres">
      <dgm:prSet presAssocID="{657988FF-CF64-AF4F-8A5F-ABE2FC6BF630}" presName="gear1srcNode" presStyleLbl="node1" presStyleIdx="0" presStyleCnt="3"/>
      <dgm:spPr/>
    </dgm:pt>
    <dgm:pt modelId="{26F67F2D-F89F-BB4B-886D-7CB7349EE5BE}" type="pres">
      <dgm:prSet presAssocID="{657988FF-CF64-AF4F-8A5F-ABE2FC6BF630}" presName="gear1dstNode" presStyleLbl="node1" presStyleIdx="0" presStyleCnt="3"/>
      <dgm:spPr/>
    </dgm:pt>
    <dgm:pt modelId="{0EC0D006-CAF9-004E-B3EB-87F437C11FB5}" type="pres">
      <dgm:prSet presAssocID="{C19FC690-3932-354E-A7AF-515084A16276}" presName="gear2" presStyleLbl="node1" presStyleIdx="1" presStyleCnt="3">
        <dgm:presLayoutVars>
          <dgm:chMax val="1"/>
          <dgm:bulletEnabled val="1"/>
        </dgm:presLayoutVars>
      </dgm:prSet>
      <dgm:spPr/>
    </dgm:pt>
    <dgm:pt modelId="{98107F8C-2EA6-4B42-B658-63E243CBBB98}" type="pres">
      <dgm:prSet presAssocID="{C19FC690-3932-354E-A7AF-515084A16276}" presName="gear2srcNode" presStyleLbl="node1" presStyleIdx="1" presStyleCnt="3"/>
      <dgm:spPr/>
    </dgm:pt>
    <dgm:pt modelId="{E5D94770-FF6F-514C-B1AE-DDEB02AB0A0E}" type="pres">
      <dgm:prSet presAssocID="{C19FC690-3932-354E-A7AF-515084A16276}" presName="gear2dstNode" presStyleLbl="node1" presStyleIdx="1" presStyleCnt="3"/>
      <dgm:spPr/>
    </dgm:pt>
    <dgm:pt modelId="{D3E8F273-CD15-4845-B8D3-611B57BE999D}" type="pres">
      <dgm:prSet presAssocID="{2B292A06-840D-FB44-B9B4-6BE3A840B702}" presName="gear3" presStyleLbl="node1" presStyleIdx="2" presStyleCnt="3"/>
      <dgm:spPr/>
    </dgm:pt>
    <dgm:pt modelId="{5DC2C7A7-E8ED-7144-8911-09B87EC40478}" type="pres">
      <dgm:prSet presAssocID="{2B292A06-840D-FB44-B9B4-6BE3A840B702}" presName="gear3tx" presStyleLbl="node1" presStyleIdx="2" presStyleCnt="3">
        <dgm:presLayoutVars>
          <dgm:chMax val="1"/>
          <dgm:bulletEnabled val="1"/>
        </dgm:presLayoutVars>
      </dgm:prSet>
      <dgm:spPr/>
    </dgm:pt>
    <dgm:pt modelId="{9A6D710D-A269-954E-B633-D8C1CFFAA346}" type="pres">
      <dgm:prSet presAssocID="{2B292A06-840D-FB44-B9B4-6BE3A840B702}" presName="gear3srcNode" presStyleLbl="node1" presStyleIdx="2" presStyleCnt="3"/>
      <dgm:spPr/>
    </dgm:pt>
    <dgm:pt modelId="{18B0A4ED-A654-DD4C-9E52-4FDE86BBB24D}" type="pres">
      <dgm:prSet presAssocID="{2B292A06-840D-FB44-B9B4-6BE3A840B702}" presName="gear3dstNode" presStyleLbl="node1" presStyleIdx="2" presStyleCnt="3"/>
      <dgm:spPr/>
    </dgm:pt>
    <dgm:pt modelId="{94D868A3-2F55-344C-A1B9-C8B39D2C22CE}" type="pres">
      <dgm:prSet presAssocID="{369C3701-1DC5-FF49-BBB7-650491226B75}" presName="connector1" presStyleLbl="sibTrans2D1" presStyleIdx="0" presStyleCnt="3"/>
      <dgm:spPr/>
    </dgm:pt>
    <dgm:pt modelId="{CCABCD02-1821-6D41-8457-7441E52DF00B}" type="pres">
      <dgm:prSet presAssocID="{F943ACB8-6DE3-3B47-AA54-9869E1B3B9AA}" presName="connector2" presStyleLbl="sibTrans2D1" presStyleIdx="1" presStyleCnt="3"/>
      <dgm:spPr/>
    </dgm:pt>
    <dgm:pt modelId="{750097C7-3C6F-1E4C-A4ED-CE8524785F1F}" type="pres">
      <dgm:prSet presAssocID="{D89E6829-E824-8A42-AB0C-B654F5F0610D}" presName="connector3" presStyleLbl="sibTrans2D1" presStyleIdx="2" presStyleCnt="3"/>
      <dgm:spPr/>
    </dgm:pt>
  </dgm:ptLst>
  <dgm:cxnLst>
    <dgm:cxn modelId="{3D0C8900-6BC0-ED44-A2A6-64DADEB0F47A}" srcId="{94C98B9C-9E1B-1849-9BF9-94D7F76DCE61}" destId="{C19FC690-3932-354E-A7AF-515084A16276}" srcOrd="1" destOrd="0" parTransId="{94FA16C8-5FB8-8E41-A281-0D733D750A09}" sibTransId="{F943ACB8-6DE3-3B47-AA54-9869E1B3B9AA}"/>
    <dgm:cxn modelId="{3F4EA301-46F7-F44D-8D04-67BA5D9350C5}" srcId="{94C98B9C-9E1B-1849-9BF9-94D7F76DCE61}" destId="{2B292A06-840D-FB44-B9B4-6BE3A840B702}" srcOrd="2" destOrd="0" parTransId="{512C22AF-52CC-CB4F-A1CF-6082BACBD529}" sibTransId="{D89E6829-E824-8A42-AB0C-B654F5F0610D}"/>
    <dgm:cxn modelId="{C0F03513-6FB4-B54A-8EB9-43A5C0D0FA6D}" type="presOf" srcId="{F943ACB8-6DE3-3B47-AA54-9869E1B3B9AA}" destId="{CCABCD02-1821-6D41-8457-7441E52DF00B}" srcOrd="0" destOrd="0" presId="urn:microsoft.com/office/officeart/2005/8/layout/gear1"/>
    <dgm:cxn modelId="{36616518-7E87-D14F-89E4-14ABC2DF66EE}" type="presOf" srcId="{94C98B9C-9E1B-1849-9BF9-94D7F76DCE61}" destId="{26CC843D-25FD-8146-A8EF-483D86F47007}" srcOrd="0" destOrd="0" presId="urn:microsoft.com/office/officeart/2005/8/layout/gear1"/>
    <dgm:cxn modelId="{B9F69E19-3922-DB46-9FD5-C269D38786F9}" type="presOf" srcId="{C19FC690-3932-354E-A7AF-515084A16276}" destId="{0EC0D006-CAF9-004E-B3EB-87F437C11FB5}" srcOrd="0" destOrd="0" presId="urn:microsoft.com/office/officeart/2005/8/layout/gear1"/>
    <dgm:cxn modelId="{0F4F8F1D-FAAF-F645-8C1A-783F9DA70F9F}" type="presOf" srcId="{2B292A06-840D-FB44-B9B4-6BE3A840B702}" destId="{9A6D710D-A269-954E-B633-D8C1CFFAA346}" srcOrd="2" destOrd="0" presId="urn:microsoft.com/office/officeart/2005/8/layout/gear1"/>
    <dgm:cxn modelId="{15E04D23-510F-7449-971D-CEFEF9E842F9}" type="presOf" srcId="{C19FC690-3932-354E-A7AF-515084A16276}" destId="{98107F8C-2EA6-4B42-B658-63E243CBBB98}" srcOrd="1" destOrd="0" presId="urn:microsoft.com/office/officeart/2005/8/layout/gear1"/>
    <dgm:cxn modelId="{74C88B39-5F73-004D-93F7-B3D88FAE2346}" type="presOf" srcId="{C19FC690-3932-354E-A7AF-515084A16276}" destId="{E5D94770-FF6F-514C-B1AE-DDEB02AB0A0E}" srcOrd="2" destOrd="0" presId="urn:microsoft.com/office/officeart/2005/8/layout/gear1"/>
    <dgm:cxn modelId="{8FE0A262-D6C6-C746-9E20-AF25E35E307B}" type="presOf" srcId="{657988FF-CF64-AF4F-8A5F-ABE2FC6BF630}" destId="{DEA162C9-5671-A84D-A0E9-8E883A3268E3}" srcOrd="1" destOrd="0" presId="urn:microsoft.com/office/officeart/2005/8/layout/gear1"/>
    <dgm:cxn modelId="{4D7CE764-EAB5-0D4A-B28A-FB1AD49829ED}" type="presOf" srcId="{657988FF-CF64-AF4F-8A5F-ABE2FC6BF630}" destId="{93A025B8-3821-5B47-B69A-A7A8433A59EE}" srcOrd="0" destOrd="0" presId="urn:microsoft.com/office/officeart/2005/8/layout/gear1"/>
    <dgm:cxn modelId="{D1725482-652C-0E42-9F3B-D090AE05229D}" type="presOf" srcId="{657988FF-CF64-AF4F-8A5F-ABE2FC6BF630}" destId="{26F67F2D-F89F-BB4B-886D-7CB7349EE5BE}" srcOrd="2" destOrd="0" presId="urn:microsoft.com/office/officeart/2005/8/layout/gear1"/>
    <dgm:cxn modelId="{4BA349A6-37FE-9642-8F82-2374A5B1512C}" srcId="{94C98B9C-9E1B-1849-9BF9-94D7F76DCE61}" destId="{657988FF-CF64-AF4F-8A5F-ABE2FC6BF630}" srcOrd="0" destOrd="0" parTransId="{F20FAD3F-71D8-8145-BFE4-22E12AD3B3AD}" sibTransId="{369C3701-1DC5-FF49-BBB7-650491226B75}"/>
    <dgm:cxn modelId="{C42EF6BB-EF5F-0D4D-A9B1-DC42E648BC64}" type="presOf" srcId="{2B292A06-840D-FB44-B9B4-6BE3A840B702}" destId="{18B0A4ED-A654-DD4C-9E52-4FDE86BBB24D}" srcOrd="3" destOrd="0" presId="urn:microsoft.com/office/officeart/2005/8/layout/gear1"/>
    <dgm:cxn modelId="{B65BE4C1-A6A4-8D43-9FB5-02CC9EB46231}" type="presOf" srcId="{2B292A06-840D-FB44-B9B4-6BE3A840B702}" destId="{D3E8F273-CD15-4845-B8D3-611B57BE999D}" srcOrd="0" destOrd="0" presId="urn:microsoft.com/office/officeart/2005/8/layout/gear1"/>
    <dgm:cxn modelId="{81D97AC2-DCB9-D347-9404-7DBCADE1DA48}" type="presOf" srcId="{D89E6829-E824-8A42-AB0C-B654F5F0610D}" destId="{750097C7-3C6F-1E4C-A4ED-CE8524785F1F}" srcOrd="0" destOrd="0" presId="urn:microsoft.com/office/officeart/2005/8/layout/gear1"/>
    <dgm:cxn modelId="{3AA97CCB-594C-E943-98C1-E00D4094F2A8}" type="presOf" srcId="{369C3701-1DC5-FF49-BBB7-650491226B75}" destId="{94D868A3-2F55-344C-A1B9-C8B39D2C22CE}" srcOrd="0" destOrd="0" presId="urn:microsoft.com/office/officeart/2005/8/layout/gear1"/>
    <dgm:cxn modelId="{ECEB40EB-81AD-6C44-85C0-8E3FCB085869}" type="presOf" srcId="{2B292A06-840D-FB44-B9B4-6BE3A840B702}" destId="{5DC2C7A7-E8ED-7144-8911-09B87EC40478}" srcOrd="1" destOrd="0" presId="urn:microsoft.com/office/officeart/2005/8/layout/gear1"/>
    <dgm:cxn modelId="{F6A3BE35-22CF-6647-BA9B-0C748DEB77C5}" type="presParOf" srcId="{26CC843D-25FD-8146-A8EF-483D86F47007}" destId="{93A025B8-3821-5B47-B69A-A7A8433A59EE}" srcOrd="0" destOrd="0" presId="urn:microsoft.com/office/officeart/2005/8/layout/gear1"/>
    <dgm:cxn modelId="{C7703B2C-94FC-B648-894A-57C6DF6B5E38}" type="presParOf" srcId="{26CC843D-25FD-8146-A8EF-483D86F47007}" destId="{DEA162C9-5671-A84D-A0E9-8E883A3268E3}" srcOrd="1" destOrd="0" presId="urn:microsoft.com/office/officeart/2005/8/layout/gear1"/>
    <dgm:cxn modelId="{B3A797B1-4ABF-A745-A68E-5F8C8A9CB8BE}" type="presParOf" srcId="{26CC843D-25FD-8146-A8EF-483D86F47007}" destId="{26F67F2D-F89F-BB4B-886D-7CB7349EE5BE}" srcOrd="2" destOrd="0" presId="urn:microsoft.com/office/officeart/2005/8/layout/gear1"/>
    <dgm:cxn modelId="{5321DE20-D02F-0F41-9681-07BF643535AF}" type="presParOf" srcId="{26CC843D-25FD-8146-A8EF-483D86F47007}" destId="{0EC0D006-CAF9-004E-B3EB-87F437C11FB5}" srcOrd="3" destOrd="0" presId="urn:microsoft.com/office/officeart/2005/8/layout/gear1"/>
    <dgm:cxn modelId="{09CE10AC-10D0-F447-BAC2-F7B25564007E}" type="presParOf" srcId="{26CC843D-25FD-8146-A8EF-483D86F47007}" destId="{98107F8C-2EA6-4B42-B658-63E243CBBB98}" srcOrd="4" destOrd="0" presId="urn:microsoft.com/office/officeart/2005/8/layout/gear1"/>
    <dgm:cxn modelId="{41B17FDC-2EEF-4E4D-B6FB-08A6525A9E1B}" type="presParOf" srcId="{26CC843D-25FD-8146-A8EF-483D86F47007}" destId="{E5D94770-FF6F-514C-B1AE-DDEB02AB0A0E}" srcOrd="5" destOrd="0" presId="urn:microsoft.com/office/officeart/2005/8/layout/gear1"/>
    <dgm:cxn modelId="{4FDD1F86-45DD-D345-905F-C0C31673449E}" type="presParOf" srcId="{26CC843D-25FD-8146-A8EF-483D86F47007}" destId="{D3E8F273-CD15-4845-B8D3-611B57BE999D}" srcOrd="6" destOrd="0" presId="urn:microsoft.com/office/officeart/2005/8/layout/gear1"/>
    <dgm:cxn modelId="{5554222A-5E2A-1D4B-AB39-B9FCDDEB39D5}" type="presParOf" srcId="{26CC843D-25FD-8146-A8EF-483D86F47007}" destId="{5DC2C7A7-E8ED-7144-8911-09B87EC40478}" srcOrd="7" destOrd="0" presId="urn:microsoft.com/office/officeart/2005/8/layout/gear1"/>
    <dgm:cxn modelId="{A3E8FCFE-1F43-964D-953F-9B3DC0CFCB11}" type="presParOf" srcId="{26CC843D-25FD-8146-A8EF-483D86F47007}" destId="{9A6D710D-A269-954E-B633-D8C1CFFAA346}" srcOrd="8" destOrd="0" presId="urn:microsoft.com/office/officeart/2005/8/layout/gear1"/>
    <dgm:cxn modelId="{3D0171C1-C6C6-7D42-971D-13AFD8845013}" type="presParOf" srcId="{26CC843D-25FD-8146-A8EF-483D86F47007}" destId="{18B0A4ED-A654-DD4C-9E52-4FDE86BBB24D}" srcOrd="9" destOrd="0" presId="urn:microsoft.com/office/officeart/2005/8/layout/gear1"/>
    <dgm:cxn modelId="{83855137-B251-D34A-89F5-832D712B3236}" type="presParOf" srcId="{26CC843D-25FD-8146-A8EF-483D86F47007}" destId="{94D868A3-2F55-344C-A1B9-C8B39D2C22CE}" srcOrd="10" destOrd="0" presId="urn:microsoft.com/office/officeart/2005/8/layout/gear1"/>
    <dgm:cxn modelId="{01A9540B-8ABF-DD4E-8FDA-D3F0053B41AD}" type="presParOf" srcId="{26CC843D-25FD-8146-A8EF-483D86F47007}" destId="{CCABCD02-1821-6D41-8457-7441E52DF00B}" srcOrd="11" destOrd="0" presId="urn:microsoft.com/office/officeart/2005/8/layout/gear1"/>
    <dgm:cxn modelId="{DD0092F3-E484-7E45-BAE2-FA4837B1683E}" type="presParOf" srcId="{26CC843D-25FD-8146-A8EF-483D86F47007}" destId="{750097C7-3C6F-1E4C-A4ED-CE8524785F1F}"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26696B-D9E6-1843-99F0-990D22F0F177}">
      <dsp:nvSpPr>
        <dsp:cNvPr id="0" name=""/>
        <dsp:cNvSpPr/>
      </dsp:nvSpPr>
      <dsp:spPr>
        <a:xfrm>
          <a:off x="2080" y="1216893"/>
          <a:ext cx="2087551" cy="835020"/>
        </a:xfrm>
        <a:prstGeom prst="homePlate">
          <a:avLst/>
        </a:prstGeom>
        <a:solidFill>
          <a:schemeClr val="accent5">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marL="0" lvl="0" indent="0" algn="ctr" defTabSz="1066800">
            <a:lnSpc>
              <a:spcPct val="90000"/>
            </a:lnSpc>
            <a:spcBef>
              <a:spcPct val="0"/>
            </a:spcBef>
            <a:spcAft>
              <a:spcPct val="35000"/>
            </a:spcAft>
            <a:buNone/>
          </a:pPr>
          <a:r>
            <a:rPr lang="en-US" sz="2400" kern="1200" dirty="0"/>
            <a:t>Collect Data</a:t>
          </a:r>
        </a:p>
      </dsp:txBody>
      <dsp:txXfrm>
        <a:off x="2080" y="1216893"/>
        <a:ext cx="1878796" cy="835020"/>
      </dsp:txXfrm>
    </dsp:sp>
    <dsp:sp modelId="{664AF400-BE1B-5140-A572-E8AF362A5B0C}">
      <dsp:nvSpPr>
        <dsp:cNvPr id="0" name=""/>
        <dsp:cNvSpPr/>
      </dsp:nvSpPr>
      <dsp:spPr>
        <a:xfrm>
          <a:off x="1672121" y="1208175"/>
          <a:ext cx="2087551" cy="835020"/>
        </a:xfrm>
        <a:prstGeom prst="chevron">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64008" rIns="32004" bIns="64008" numCol="1" spcCol="1270" anchor="ctr" anchorCtr="0">
          <a:noAutofit/>
        </a:bodyPr>
        <a:lstStyle/>
        <a:p>
          <a:pPr marL="0" lvl="0" indent="0" algn="ctr" defTabSz="1066800">
            <a:lnSpc>
              <a:spcPct val="90000"/>
            </a:lnSpc>
            <a:spcBef>
              <a:spcPct val="0"/>
            </a:spcBef>
            <a:spcAft>
              <a:spcPct val="35000"/>
            </a:spcAft>
            <a:buNone/>
          </a:pPr>
          <a:r>
            <a:rPr lang="en-US" sz="2400" kern="1200" dirty="0"/>
            <a:t>Process Text</a:t>
          </a:r>
        </a:p>
      </dsp:txBody>
      <dsp:txXfrm>
        <a:off x="2089631" y="1208175"/>
        <a:ext cx="1252531" cy="835020"/>
      </dsp:txXfrm>
    </dsp:sp>
    <dsp:sp modelId="{6988DF3D-97A1-4344-A3B5-72866F309BFA}">
      <dsp:nvSpPr>
        <dsp:cNvPr id="0" name=""/>
        <dsp:cNvSpPr/>
      </dsp:nvSpPr>
      <dsp:spPr>
        <a:xfrm>
          <a:off x="3342163" y="1216893"/>
          <a:ext cx="2087551" cy="835020"/>
        </a:xfrm>
        <a:prstGeom prst="chevron">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64008" rIns="32004" bIns="64008"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tx1"/>
              </a:solidFill>
            </a:rPr>
            <a:t>Run Models</a:t>
          </a:r>
        </a:p>
      </dsp:txBody>
      <dsp:txXfrm>
        <a:off x="3759673" y="1216893"/>
        <a:ext cx="1252531" cy="835020"/>
      </dsp:txXfrm>
    </dsp:sp>
    <dsp:sp modelId="{44A136FB-2818-0F42-8F3F-199E0BD43516}">
      <dsp:nvSpPr>
        <dsp:cNvPr id="0" name=""/>
        <dsp:cNvSpPr/>
      </dsp:nvSpPr>
      <dsp:spPr>
        <a:xfrm>
          <a:off x="5014285" y="1214463"/>
          <a:ext cx="2087551" cy="835020"/>
        </a:xfrm>
        <a:prstGeom prst="chevron">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64008" rIns="32004" bIns="64008" numCol="1" spcCol="1270" anchor="ctr" anchorCtr="0">
          <a:noAutofit/>
        </a:bodyPr>
        <a:lstStyle/>
        <a:p>
          <a:pPr marL="0" lvl="0" indent="0" algn="ctr" defTabSz="1066800">
            <a:lnSpc>
              <a:spcPct val="90000"/>
            </a:lnSpc>
            <a:spcBef>
              <a:spcPct val="0"/>
            </a:spcBef>
            <a:spcAft>
              <a:spcPct val="35000"/>
            </a:spcAft>
            <a:buNone/>
          </a:pPr>
          <a:r>
            <a:rPr lang="en-US" sz="2400" kern="1200" dirty="0"/>
            <a:t>Interpret Results</a:t>
          </a:r>
        </a:p>
      </dsp:txBody>
      <dsp:txXfrm>
        <a:off x="5431795" y="1214463"/>
        <a:ext cx="1252531" cy="8350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A025B8-3821-5B47-B69A-A7A8433A59EE}">
      <dsp:nvSpPr>
        <dsp:cNvPr id="0" name=""/>
        <dsp:cNvSpPr/>
      </dsp:nvSpPr>
      <dsp:spPr>
        <a:xfrm>
          <a:off x="3696430" y="2300186"/>
          <a:ext cx="2811339" cy="2811339"/>
        </a:xfrm>
        <a:prstGeom prst="gear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Comment</a:t>
          </a:r>
        </a:p>
      </dsp:txBody>
      <dsp:txXfrm>
        <a:off x="4261634" y="2958729"/>
        <a:ext cx="1680931" cy="1445086"/>
      </dsp:txXfrm>
    </dsp:sp>
    <dsp:sp modelId="{0EC0D006-CAF9-004E-B3EB-87F437C11FB5}">
      <dsp:nvSpPr>
        <dsp:cNvPr id="0" name=""/>
        <dsp:cNvSpPr/>
      </dsp:nvSpPr>
      <dsp:spPr>
        <a:xfrm>
          <a:off x="2060742" y="1635688"/>
          <a:ext cx="2044610" cy="2044610"/>
        </a:xfrm>
        <a:prstGeom prst="gear6">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err="1"/>
            <a:t>LogReg</a:t>
          </a:r>
          <a:endParaRPr lang="en-US" sz="2000" kern="1200" dirty="0"/>
        </a:p>
      </dsp:txBody>
      <dsp:txXfrm>
        <a:off x="2575479" y="2153536"/>
        <a:ext cx="1015136" cy="1008914"/>
      </dsp:txXfrm>
    </dsp:sp>
    <dsp:sp modelId="{D3E8F273-CD15-4845-B8D3-611B57BE999D}">
      <dsp:nvSpPr>
        <dsp:cNvPr id="0" name=""/>
        <dsp:cNvSpPr/>
      </dsp:nvSpPr>
      <dsp:spPr>
        <a:xfrm rot="20700000">
          <a:off x="3205932" y="225115"/>
          <a:ext cx="2003300" cy="2003300"/>
        </a:xfrm>
        <a:prstGeom prst="gear6">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Prediction</a:t>
          </a:r>
        </a:p>
      </dsp:txBody>
      <dsp:txXfrm rot="-20700000">
        <a:off x="3645315" y="664498"/>
        <a:ext cx="1124535" cy="1124535"/>
      </dsp:txXfrm>
    </dsp:sp>
    <dsp:sp modelId="{94D868A3-2F55-344C-A1B9-C8B39D2C22CE}">
      <dsp:nvSpPr>
        <dsp:cNvPr id="0" name=""/>
        <dsp:cNvSpPr/>
      </dsp:nvSpPr>
      <dsp:spPr>
        <a:xfrm>
          <a:off x="3490458" y="1870134"/>
          <a:ext cx="3598514" cy="3598514"/>
        </a:xfrm>
        <a:prstGeom prst="circularArrow">
          <a:avLst>
            <a:gd name="adj1" fmla="val 4687"/>
            <a:gd name="adj2" fmla="val 299029"/>
            <a:gd name="adj3" fmla="val 2534438"/>
            <a:gd name="adj4" fmla="val 15822460"/>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CABCD02-1821-6D41-8457-7441E52DF00B}">
      <dsp:nvSpPr>
        <dsp:cNvPr id="0" name=""/>
        <dsp:cNvSpPr/>
      </dsp:nvSpPr>
      <dsp:spPr>
        <a:xfrm>
          <a:off x="1698645" y="1179357"/>
          <a:ext cx="2614545" cy="2614545"/>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50097C7-3C6F-1E4C-A4ED-CE8524785F1F}">
      <dsp:nvSpPr>
        <dsp:cNvPr id="0" name=""/>
        <dsp:cNvSpPr/>
      </dsp:nvSpPr>
      <dsp:spPr>
        <a:xfrm>
          <a:off x="2742548" y="-217618"/>
          <a:ext cx="2819006" cy="2819006"/>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16A59B78-649F-B243-ACDC-F127DBF0E0F5}"/>
              </a:ext>
            </a:extLst>
          </p:cNvPr>
          <p:cNvSpPr>
            <a:spLocks noGrp="1" noChangeArrowheads="1"/>
          </p:cNvSpPr>
          <p:nvPr>
            <p:ph type="hdr" sz="quarter"/>
          </p:nvPr>
        </p:nvSpPr>
        <p:spPr bwMode="auto">
          <a:xfrm>
            <a:off x="0" y="0"/>
            <a:ext cx="527050" cy="168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vert="horz" wrap="none" lIns="0" tIns="0" rIns="0" bIns="0" numCol="1" anchor="t" anchorCtr="0" compatLnSpc="1">
            <a:prstTxWarp prst="textNoShape">
              <a:avLst/>
            </a:prstTxWarp>
            <a:spAutoFit/>
          </a:bodyPr>
          <a:lstStyle>
            <a:lvl1pPr defTabSz="915988">
              <a:defRPr b="0">
                <a:latin typeface="Arial Unicode MS" panose="020B0604020202020204" pitchFamily="34" charset="-128"/>
              </a:defRPr>
            </a:lvl1pPr>
          </a:lstStyle>
          <a:p>
            <a:endParaRPr lang="en-US" altLang="zh-TW"/>
          </a:p>
        </p:txBody>
      </p:sp>
      <p:sp>
        <p:nvSpPr>
          <p:cNvPr id="112643" name="Rectangle 3">
            <a:extLst>
              <a:ext uri="{FF2B5EF4-FFF2-40B4-BE49-F238E27FC236}">
                <a16:creationId xmlns:a16="http://schemas.microsoft.com/office/drawing/2014/main" id="{4440F237-2EF6-B643-B039-1302AB34675A}"/>
              </a:ext>
            </a:extLst>
          </p:cNvPr>
          <p:cNvSpPr>
            <a:spLocks noGrp="1" noChangeArrowheads="1"/>
          </p:cNvSpPr>
          <p:nvPr>
            <p:ph type="dt" sz="quarter" idx="1"/>
          </p:nvPr>
        </p:nvSpPr>
        <p:spPr bwMode="auto">
          <a:xfrm>
            <a:off x="6626225" y="0"/>
            <a:ext cx="665163" cy="168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vert="horz" wrap="none" lIns="0" tIns="0" rIns="0" bIns="0" numCol="1" anchor="t" anchorCtr="0" compatLnSpc="1">
            <a:prstTxWarp prst="textNoShape">
              <a:avLst/>
            </a:prstTxWarp>
            <a:spAutoFit/>
          </a:bodyPr>
          <a:lstStyle>
            <a:lvl1pPr algn="r" defTabSz="915988">
              <a:defRPr b="0">
                <a:latin typeface="Arial Unicode MS" panose="020B0604020202020204" pitchFamily="34" charset="-128"/>
              </a:defRPr>
            </a:lvl1pPr>
          </a:lstStyle>
          <a:p>
            <a:fld id="{A906F612-4480-B841-B910-2B9EA0538EA7}" type="datetime1">
              <a:rPr lang="en-US" altLang="zh-TW" smtClean="0"/>
              <a:t>12/9/20</a:t>
            </a:fld>
            <a:endParaRPr lang="en-US" altLang="zh-TW"/>
          </a:p>
        </p:txBody>
      </p:sp>
      <p:sp>
        <p:nvSpPr>
          <p:cNvPr id="112644" name="Rectangle 4">
            <a:extLst>
              <a:ext uri="{FF2B5EF4-FFF2-40B4-BE49-F238E27FC236}">
                <a16:creationId xmlns:a16="http://schemas.microsoft.com/office/drawing/2014/main" id="{2B53BE97-B7C8-8A4E-81E7-94B425583D1C}"/>
              </a:ext>
            </a:extLst>
          </p:cNvPr>
          <p:cNvSpPr>
            <a:spLocks noGrp="1" noChangeArrowheads="1"/>
          </p:cNvSpPr>
          <p:nvPr>
            <p:ph type="ftr" sz="quarter" idx="2"/>
          </p:nvPr>
        </p:nvSpPr>
        <p:spPr bwMode="auto">
          <a:xfrm>
            <a:off x="0" y="9396413"/>
            <a:ext cx="447675" cy="168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vert="horz" wrap="none" lIns="0" tIns="0" rIns="0" bIns="0" numCol="1" anchor="b" anchorCtr="0" compatLnSpc="1">
            <a:prstTxWarp prst="textNoShape">
              <a:avLst/>
            </a:prstTxWarp>
            <a:spAutoFit/>
          </a:bodyPr>
          <a:lstStyle>
            <a:lvl1pPr defTabSz="915988">
              <a:defRPr b="0">
                <a:latin typeface="Arial Unicode MS" panose="020B0604020202020204" pitchFamily="34" charset="-128"/>
              </a:defRPr>
            </a:lvl1pPr>
          </a:lstStyle>
          <a:p>
            <a:endParaRPr lang="en-US" altLang="zh-TW"/>
          </a:p>
        </p:txBody>
      </p:sp>
      <p:sp>
        <p:nvSpPr>
          <p:cNvPr id="112645" name="Rectangle 5">
            <a:extLst>
              <a:ext uri="{FF2B5EF4-FFF2-40B4-BE49-F238E27FC236}">
                <a16:creationId xmlns:a16="http://schemas.microsoft.com/office/drawing/2014/main" id="{856E3728-8799-2A4E-B97C-EE3986892177}"/>
              </a:ext>
            </a:extLst>
          </p:cNvPr>
          <p:cNvSpPr>
            <a:spLocks noGrp="1" noChangeArrowheads="1"/>
          </p:cNvSpPr>
          <p:nvPr>
            <p:ph type="sldNum" sz="quarter" idx="3"/>
          </p:nvPr>
        </p:nvSpPr>
        <p:spPr bwMode="auto">
          <a:xfrm>
            <a:off x="7121525" y="9396413"/>
            <a:ext cx="169863" cy="168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vert="horz" wrap="none" lIns="0" tIns="0" rIns="0" bIns="0" numCol="1" anchor="b" anchorCtr="0" compatLnSpc="1">
            <a:prstTxWarp prst="textNoShape">
              <a:avLst/>
            </a:prstTxWarp>
            <a:spAutoFit/>
          </a:bodyPr>
          <a:lstStyle>
            <a:lvl1pPr algn="r" defTabSz="915988">
              <a:defRPr b="0">
                <a:latin typeface="Arial Unicode MS" panose="020B0604020202020204" pitchFamily="34" charset="-128"/>
              </a:defRPr>
            </a:lvl1pPr>
          </a:lstStyle>
          <a:p>
            <a:fld id="{8AF80028-C861-0844-82BE-542E33EF3FA3}" type="slidenum">
              <a:rPr lang="zh-TW" altLang="en-US"/>
              <a:pPr/>
              <a:t>‹#›</a:t>
            </a:fld>
            <a:endParaRPr lang="en-US" altLang="zh-TW"/>
          </a:p>
        </p:txBody>
      </p:sp>
    </p:spTree>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4" name="Rectangle 4">
            <a:extLst>
              <a:ext uri="{FF2B5EF4-FFF2-40B4-BE49-F238E27FC236}">
                <a16:creationId xmlns:a16="http://schemas.microsoft.com/office/drawing/2014/main" id="{8F160BBC-C129-7942-B427-1821DC98FE35}"/>
              </a:ext>
            </a:extLst>
          </p:cNvPr>
          <p:cNvSpPr>
            <a:spLocks noGrp="1" noRot="1" noChangeAspect="1" noChangeArrowheads="1" noTextEdit="1"/>
          </p:cNvSpPr>
          <p:nvPr>
            <p:ph type="sldImg" idx="2"/>
          </p:nvPr>
        </p:nvSpPr>
        <p:spPr bwMode="auto">
          <a:xfrm>
            <a:off x="911225" y="287338"/>
            <a:ext cx="3665538" cy="27495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245" name="Rectangle 5">
            <a:extLst>
              <a:ext uri="{FF2B5EF4-FFF2-40B4-BE49-F238E27FC236}">
                <a16:creationId xmlns:a16="http://schemas.microsoft.com/office/drawing/2014/main" id="{8B70AE74-9397-D14C-8CCE-F7C99EC0D155}"/>
              </a:ext>
            </a:extLst>
          </p:cNvPr>
          <p:cNvSpPr>
            <a:spLocks noGrp="1" noChangeArrowheads="1"/>
          </p:cNvSpPr>
          <p:nvPr>
            <p:ph type="body" sz="quarter" idx="3"/>
          </p:nvPr>
        </p:nvSpPr>
        <p:spPr bwMode="auto">
          <a:xfrm>
            <a:off x="711200" y="3378200"/>
            <a:ext cx="6210300" cy="549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p>
        </p:txBody>
      </p:sp>
      <p:sp>
        <p:nvSpPr>
          <p:cNvPr id="10247" name="Rectangle 7">
            <a:extLst>
              <a:ext uri="{FF2B5EF4-FFF2-40B4-BE49-F238E27FC236}">
                <a16:creationId xmlns:a16="http://schemas.microsoft.com/office/drawing/2014/main" id="{522F14B5-EB15-4148-B859-C84F21860CB1}"/>
              </a:ext>
            </a:extLst>
          </p:cNvPr>
          <p:cNvSpPr>
            <a:spLocks noGrp="1" noChangeArrowheads="1"/>
          </p:cNvSpPr>
          <p:nvPr>
            <p:ph type="sldNum" sz="quarter" idx="5"/>
          </p:nvPr>
        </p:nvSpPr>
        <p:spPr bwMode="auto">
          <a:xfrm>
            <a:off x="3963988" y="9123363"/>
            <a:ext cx="317182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609" tIns="0" rIns="20609" bIns="0" numCol="1" anchor="b" anchorCtr="0" compatLnSpc="1">
            <a:prstTxWarp prst="textNoShape">
              <a:avLst/>
            </a:prstTxWarp>
          </a:bodyPr>
          <a:lstStyle>
            <a:lvl1pPr algn="r" defTabSz="981075">
              <a:spcBef>
                <a:spcPct val="0"/>
              </a:spcBef>
              <a:defRPr b="0"/>
            </a:lvl1pPr>
          </a:lstStyle>
          <a:p>
            <a:fld id="{430B62B2-2790-F948-8802-E509B97EA70B}" type="slidenum">
              <a:rPr lang="zh-TW" altLang="en-US"/>
              <a:pPr/>
              <a:t>‹#›</a:t>
            </a:fld>
            <a:endParaRPr lang="en-US" altLang="zh-TW"/>
          </a:p>
        </p:txBody>
      </p:sp>
      <p:sp>
        <p:nvSpPr>
          <p:cNvPr id="10248" name="Line 8">
            <a:extLst>
              <a:ext uri="{FF2B5EF4-FFF2-40B4-BE49-F238E27FC236}">
                <a16:creationId xmlns:a16="http://schemas.microsoft.com/office/drawing/2014/main" id="{CB695296-7591-5B40-B1EB-AE8048C12247}"/>
              </a:ext>
            </a:extLst>
          </p:cNvPr>
          <p:cNvSpPr>
            <a:spLocks noChangeShapeType="1"/>
          </p:cNvSpPr>
          <p:nvPr/>
        </p:nvSpPr>
        <p:spPr bwMode="gray">
          <a:xfrm>
            <a:off x="711200" y="3235325"/>
            <a:ext cx="6181725" cy="0"/>
          </a:xfrm>
          <a:prstGeom prst="line">
            <a:avLst/>
          </a:prstGeom>
          <a:noFill/>
          <a:ln w="254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 bg1="lt1" tx1="dk1" bg2="lt2" tx2="dk2" accent1="accent1" accent2="accent2" accent3="accent3" accent4="accent4" accent5="accent5" accent6="accent6" hlink="hlink" folHlink="folHlink"/>
  <p:hf hdr="0" ftr="0"/>
  <p:notesStyle>
    <a:lvl1pPr marL="193675" indent="-193675" algn="l" rtl="0" eaLnBrk="0" fontAlgn="base" hangingPunct="0">
      <a:spcBef>
        <a:spcPct val="30000"/>
      </a:spcBef>
      <a:spcAft>
        <a:spcPct val="0"/>
      </a:spcAft>
      <a:buClr>
        <a:schemeClr val="tx2"/>
      </a:buClr>
      <a:buSzPct val="123000"/>
      <a:buFont typeface="Symbol" pitchFamily="2" charset="2"/>
      <a:buChar char="¨"/>
      <a:defRPr sz="1200" kern="1200">
        <a:solidFill>
          <a:schemeClr val="tx1"/>
        </a:solidFill>
        <a:latin typeface="Frutiger 45 Light" pitchFamily="34" charset="0"/>
        <a:ea typeface="+mn-ea"/>
        <a:cs typeface="+mn-cs"/>
      </a:defRPr>
    </a:lvl1pPr>
    <a:lvl2pPr marL="563563" indent="-179388" algn="l" rtl="0" eaLnBrk="0" fontAlgn="base" hangingPunct="0">
      <a:spcBef>
        <a:spcPct val="30000"/>
      </a:spcBef>
      <a:spcAft>
        <a:spcPct val="0"/>
      </a:spcAft>
      <a:buSzPct val="80000"/>
      <a:buChar char="—"/>
      <a:defRPr sz="1200" kern="1200">
        <a:solidFill>
          <a:schemeClr val="tx1"/>
        </a:solidFill>
        <a:latin typeface="Frutiger 45 Light" pitchFamily="34" charset="0"/>
        <a:ea typeface="+mn-ea"/>
        <a:cs typeface="+mn-cs"/>
      </a:defRPr>
    </a:lvl2pPr>
    <a:lvl3pPr marL="947738" indent="-193675" algn="l" rtl="0" eaLnBrk="0" fontAlgn="base" hangingPunct="0">
      <a:spcBef>
        <a:spcPct val="30000"/>
      </a:spcBef>
      <a:spcAft>
        <a:spcPct val="0"/>
      </a:spcAft>
      <a:buSzPct val="85000"/>
      <a:buChar char="–"/>
      <a:defRPr sz="1200" kern="1200">
        <a:solidFill>
          <a:schemeClr val="tx1"/>
        </a:solidFill>
        <a:latin typeface="Frutiger 45 Light" pitchFamily="34" charset="0"/>
        <a:ea typeface="+mn-ea"/>
        <a:cs typeface="+mn-cs"/>
      </a:defRPr>
    </a:lvl3pPr>
    <a:lvl4pPr marL="1341438" indent="-203200" algn="l" rtl="0" eaLnBrk="0" fontAlgn="base" hangingPunct="0">
      <a:spcBef>
        <a:spcPct val="30000"/>
      </a:spcBef>
      <a:spcAft>
        <a:spcPct val="0"/>
      </a:spcAft>
      <a:buSzPct val="85000"/>
      <a:buChar char="–"/>
      <a:defRPr sz="1200" kern="1200">
        <a:solidFill>
          <a:schemeClr val="tx1"/>
        </a:solidFill>
        <a:latin typeface="Frutiger 45 Light" pitchFamily="34" charset="0"/>
        <a:ea typeface="+mn-ea"/>
        <a:cs typeface="+mn-cs"/>
      </a:defRPr>
    </a:lvl4pPr>
    <a:lvl5pPr marL="1711325" indent="-179388" algn="l" rtl="0" eaLnBrk="0" fontAlgn="base" hangingPunct="0">
      <a:spcBef>
        <a:spcPct val="30000"/>
      </a:spcBef>
      <a:spcAft>
        <a:spcPct val="0"/>
      </a:spcAft>
      <a:buSzPct val="85000"/>
      <a:buChar char="–"/>
      <a:defRPr sz="1200" kern="1200">
        <a:solidFill>
          <a:schemeClr val="tx1"/>
        </a:solidFill>
        <a:latin typeface="Frutiger 45 Light"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0DF99D43-3BF0-1C41-A844-6F8FCABC3480}"/>
              </a:ext>
            </a:extLst>
          </p:cNvPr>
          <p:cNvSpPr>
            <a:spLocks noGrp="1" noChangeArrowheads="1"/>
          </p:cNvSpPr>
          <p:nvPr>
            <p:ph type="sldNum" sz="quarter" idx="5"/>
          </p:nvPr>
        </p:nvSpPr>
        <p:spPr>
          <a:ln/>
        </p:spPr>
        <p:txBody>
          <a:bodyPr/>
          <a:lstStyle/>
          <a:p>
            <a:fld id="{58D34E86-F407-EF45-B8DF-7897390478D0}" type="slidenum">
              <a:rPr lang="zh-TW" altLang="en-US"/>
              <a:pPr/>
              <a:t>0</a:t>
            </a:fld>
            <a:endParaRPr lang="en-US" altLang="zh-TW"/>
          </a:p>
        </p:txBody>
      </p:sp>
      <p:sp>
        <p:nvSpPr>
          <p:cNvPr id="11266" name="Rectangle 2">
            <a:extLst>
              <a:ext uri="{FF2B5EF4-FFF2-40B4-BE49-F238E27FC236}">
                <a16:creationId xmlns:a16="http://schemas.microsoft.com/office/drawing/2014/main" id="{20EF34D1-9243-374F-9745-03969E116CBA}"/>
              </a:ext>
            </a:extLst>
          </p:cNvPr>
          <p:cNvSpPr>
            <a:spLocks noGrp="1" noRot="1" noChangeAspect="1" noChangeArrowheads="1" noTextEdit="1"/>
          </p:cNvSpPr>
          <p:nvPr>
            <p:ph type="sldImg"/>
          </p:nvPr>
        </p:nvSpPr>
        <p:spPr>
          <a:ln/>
        </p:spPr>
      </p:sp>
      <p:sp>
        <p:nvSpPr>
          <p:cNvPr id="11267" name="Rectangle 3">
            <a:extLst>
              <a:ext uri="{FF2B5EF4-FFF2-40B4-BE49-F238E27FC236}">
                <a16:creationId xmlns:a16="http://schemas.microsoft.com/office/drawing/2014/main" id="{904CB976-16C2-4B44-A934-0D7B34AD63F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0B62B2-2790-F948-8802-E509B97EA70B}" type="slidenum">
              <a:rPr lang="zh-TW" altLang="en-US" smtClean="0"/>
              <a:pPr/>
              <a:t>19</a:t>
            </a:fld>
            <a:endParaRPr lang="en-US" altLang="zh-TW"/>
          </a:p>
        </p:txBody>
      </p:sp>
    </p:spTree>
    <p:extLst>
      <p:ext uri="{BB962C8B-B14F-4D97-AF65-F5344CB8AC3E}">
        <p14:creationId xmlns:p14="http://schemas.microsoft.com/office/powerpoint/2010/main" val="42853222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ltGray">
      <p:bgPr>
        <a:solidFill>
          <a:schemeClr val="bg1"/>
        </a:solidFill>
        <a:effectLst/>
      </p:bgPr>
    </p:bg>
    <p:spTree>
      <p:nvGrpSpPr>
        <p:cNvPr id="1" name=""/>
        <p:cNvGrpSpPr/>
        <p:nvPr/>
      </p:nvGrpSpPr>
      <p:grpSpPr>
        <a:xfrm>
          <a:off x="0" y="0"/>
          <a:ext cx="0" cy="0"/>
          <a:chOff x="0" y="0"/>
          <a:chExt cx="0" cy="0"/>
        </a:xfrm>
      </p:grpSpPr>
      <p:sp>
        <p:nvSpPr>
          <p:cNvPr id="115715" name="DIVIDER NUMBER">
            <a:extLst>
              <a:ext uri="{FF2B5EF4-FFF2-40B4-BE49-F238E27FC236}">
                <a16:creationId xmlns:a16="http://schemas.microsoft.com/office/drawing/2014/main" id="{64F9615F-68A7-E449-B7D3-E04C8CC68D3A}"/>
              </a:ext>
            </a:extLst>
          </p:cNvPr>
          <p:cNvSpPr>
            <a:spLocks noGrp="1" noChangeArrowheads="1"/>
          </p:cNvSpPr>
          <p:nvPr>
            <p:ph type="ctrTitle"/>
            <p:custDataLst>
              <p:tags r:id="rId1"/>
            </p:custDataLst>
          </p:nvPr>
        </p:nvSpPr>
        <p:spPr>
          <a:xfrm>
            <a:off x="1747838" y="1087438"/>
            <a:ext cx="6270625" cy="1690687"/>
          </a:xfrm>
          <a:extLst>
            <a:ext uri="{909E8E84-426E-40DD-AFC4-6F175D3DCCD1}">
              <a14:hiddenFill xmlns:a14="http://schemas.microsoft.com/office/drawing/2010/main">
                <a:solidFill>
                  <a:srgbClr val="2D5195"/>
                </a:solidFill>
              </a14:hiddenFill>
            </a:ext>
          </a:extLst>
        </p:spPr>
        <p:txBody>
          <a:bodyPr/>
          <a:lstStyle>
            <a:lvl1pPr>
              <a:lnSpc>
                <a:spcPct val="115000"/>
              </a:lnSpc>
              <a:defRPr sz="1600">
                <a:solidFill>
                  <a:schemeClr val="tx1"/>
                </a:solidFill>
                <a:latin typeface="Frutiger 45 Light" pitchFamily="34" charset="0"/>
              </a:defRPr>
            </a:lvl1pPr>
          </a:lstStyle>
          <a:p>
            <a:pPr lvl="0"/>
            <a:r>
              <a:rPr lang="en-US" altLang="zh-TW" noProof="0"/>
              <a:t>Click to edit Section / Appendix number</a:t>
            </a:r>
          </a:p>
        </p:txBody>
      </p:sp>
      <p:sp>
        <p:nvSpPr>
          <p:cNvPr id="115716" name="DIVIDER TITLE">
            <a:extLst>
              <a:ext uri="{FF2B5EF4-FFF2-40B4-BE49-F238E27FC236}">
                <a16:creationId xmlns:a16="http://schemas.microsoft.com/office/drawing/2014/main" id="{D8CFD147-1A95-1645-912A-0EE9FDCE2CDE}"/>
              </a:ext>
            </a:extLst>
          </p:cNvPr>
          <p:cNvSpPr>
            <a:spLocks noGrp="1" noChangeArrowheads="1"/>
          </p:cNvSpPr>
          <p:nvPr>
            <p:ph type="subTitle" idx="1"/>
            <p:custDataLst>
              <p:tags r:id="rId2"/>
            </p:custDataLst>
          </p:nvPr>
        </p:nvSpPr>
        <p:spPr bwMode="black">
          <a:xfrm>
            <a:off x="1747838" y="3035300"/>
            <a:ext cx="6270625" cy="487363"/>
          </a:xfrm>
        </p:spPr>
        <p:txBody>
          <a:bodyPr/>
          <a:lstStyle>
            <a:lvl1pPr>
              <a:spcBef>
                <a:spcPct val="0"/>
              </a:spcBef>
              <a:buSzTx/>
              <a:defRPr sz="2400" b="0">
                <a:solidFill>
                  <a:schemeClr val="tx2"/>
                </a:solidFill>
                <a:latin typeface="UBSHeadline" pitchFamily="18" charset="0"/>
              </a:defRPr>
            </a:lvl1pPr>
          </a:lstStyle>
          <a:p>
            <a:pPr lvl="0"/>
            <a:r>
              <a:rPr lang="en-US" altLang="zh-TW" noProof="0"/>
              <a:t>Click to edit Section / Appendix title</a:t>
            </a:r>
          </a:p>
        </p:txBody>
      </p:sp>
      <p:sp>
        <p:nvSpPr>
          <p:cNvPr id="115723" name="BLUE LINE">
            <a:extLst>
              <a:ext uri="{FF2B5EF4-FFF2-40B4-BE49-F238E27FC236}">
                <a16:creationId xmlns:a16="http://schemas.microsoft.com/office/drawing/2014/main" id="{2799A17A-80A9-1544-B714-718896EA2EC4}"/>
              </a:ext>
            </a:extLst>
          </p:cNvPr>
          <p:cNvSpPr>
            <a:spLocks noChangeShapeType="1"/>
          </p:cNvSpPr>
          <p:nvPr>
            <p:custDataLst>
              <p:tags r:id="rId3"/>
            </p:custDataLst>
          </p:nvPr>
        </p:nvSpPr>
        <p:spPr bwMode="black">
          <a:xfrm>
            <a:off x="1747838" y="2892425"/>
            <a:ext cx="6261100"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2">
                      <a:gamma/>
                      <a:shade val="60000"/>
                      <a:invGamma/>
                    </a:schemeClr>
                  </a:outerShdw>
                </a:effectLst>
              </a14:hiddenEffects>
            </a:ext>
          </a:extLst>
        </p:spPr>
        <p:txBody>
          <a:bodyPr wrap="none" lIns="0" tIns="0" rIns="0" bIns="0" anchor="ctr"/>
          <a:lstStyle/>
          <a:p>
            <a:endParaRPr lang="en-US"/>
          </a:p>
        </p:txBody>
      </p:sp>
      <p:sp>
        <p:nvSpPr>
          <p:cNvPr id="115737" name="Rectangle 1049">
            <a:extLst>
              <a:ext uri="{FF2B5EF4-FFF2-40B4-BE49-F238E27FC236}">
                <a16:creationId xmlns:a16="http://schemas.microsoft.com/office/drawing/2014/main" id="{5E9F8A96-A42F-BB4F-B1ED-26F3AE2F77B1}"/>
              </a:ext>
            </a:extLst>
          </p:cNvPr>
          <p:cNvSpPr>
            <a:spLocks noChangeArrowheads="1"/>
          </p:cNvSpPr>
          <p:nvPr/>
        </p:nvSpPr>
        <p:spPr bwMode="auto">
          <a:xfrm>
            <a:off x="365125" y="358775"/>
            <a:ext cx="1143000" cy="6280150"/>
          </a:xfrm>
          <a:prstGeom prst="rect">
            <a:avLst/>
          </a:prstGeom>
          <a:solidFill>
            <a:schemeClr val="tx2"/>
          </a:solidFill>
          <a:ln>
            <a:noFill/>
          </a:ln>
          <a:effectLst/>
          <a:extLst>
            <a:ext uri="{91240B29-F687-4F45-9708-019B960494DF}">
              <a14:hiddenLine xmlns:a14="http://schemas.microsoft.com/office/drawing/2010/main" w="28575">
                <a:solidFill>
                  <a:srgbClr val="969696"/>
                </a:solidFill>
                <a:miter lim="800000"/>
                <a:headEnd/>
                <a:tailEnd/>
              </a14:hiddenLine>
            </a:ext>
            <a:ext uri="{AF507438-7753-43E0-B8FC-AC1667EBCBE1}">
              <a14:hiddenEffects xmlns:a14="http://schemas.microsoft.com/office/drawing/2010/main">
                <a:effectLst>
                  <a:outerShdw dist="17961" dir="2700000" algn="ctr" rotWithShape="0">
                    <a:schemeClr val="tx2">
                      <a:gamma/>
                      <a:shade val="60000"/>
                      <a:invGamma/>
                    </a:schemeClr>
                  </a:outerShdw>
                </a:effectLst>
              </a14:hiddenEffects>
            </a:ext>
          </a:extLst>
        </p:spPr>
        <p:txBody>
          <a:bodyPr wrap="none" lIns="0" tIns="0" rIns="0" bIns="0" anchor="ctr"/>
          <a:lstStyle/>
          <a:p>
            <a:pPr algn="ctr"/>
            <a:endParaRPr lang="en-US" altLang="en-US" sz="1800">
              <a:latin typeface="Arial" panose="020B0604020202020204" pitchFamily="34" charset="0"/>
            </a:endParaRPr>
          </a:p>
        </p:txBody>
      </p:sp>
    </p:spTree>
  </p:cSld>
  <p:clrMapOvr>
    <a:masterClrMapping/>
  </p:clrMapOvr>
  <p:transition advClick="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AA7B5-13CA-424A-8F18-B93C5C7D2E1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F4A915-B0EA-4841-A043-97D8BF24748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97A61D33-670B-E048-847A-7F31B40810E3}"/>
              </a:ext>
            </a:extLst>
          </p:cNvPr>
          <p:cNvSpPr>
            <a:spLocks noGrp="1"/>
          </p:cNvSpPr>
          <p:nvPr>
            <p:ph type="sldNum" sz="quarter" idx="10"/>
          </p:nvPr>
        </p:nvSpPr>
        <p:spPr/>
        <p:txBody>
          <a:bodyPr/>
          <a:lstStyle>
            <a:lvl1pPr>
              <a:defRPr/>
            </a:lvl1pPr>
          </a:lstStyle>
          <a:p>
            <a:fld id="{5C654FE1-0095-A74A-9EFB-8B05FCD7D617}" type="slidenum">
              <a:rPr lang="zh-TW" altLang="en-US"/>
              <a:pPr/>
              <a:t>‹#›</a:t>
            </a:fld>
            <a:endParaRPr lang="en-US" altLang="zh-TW"/>
          </a:p>
        </p:txBody>
      </p:sp>
    </p:spTree>
    <p:extLst>
      <p:ext uri="{BB962C8B-B14F-4D97-AF65-F5344CB8AC3E}">
        <p14:creationId xmlns:p14="http://schemas.microsoft.com/office/powerpoint/2010/main" val="2223841660"/>
      </p:ext>
    </p:extLst>
  </p:cSld>
  <p:clrMapOvr>
    <a:masterClrMapping/>
  </p:clrMapOvr>
  <p:transition advClick="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D7FAEC-0F0D-BB4C-9189-2510C12BBED1}"/>
              </a:ext>
            </a:extLst>
          </p:cNvPr>
          <p:cNvSpPr>
            <a:spLocks noGrp="1"/>
          </p:cNvSpPr>
          <p:nvPr>
            <p:ph type="title" orient="vert"/>
          </p:nvPr>
        </p:nvSpPr>
        <p:spPr>
          <a:xfrm>
            <a:off x="7256463" y="0"/>
            <a:ext cx="2162175" cy="66119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88A594C-EE87-C548-87A7-ED4998DCE0C7}"/>
              </a:ext>
            </a:extLst>
          </p:cNvPr>
          <p:cNvSpPr>
            <a:spLocks noGrp="1"/>
          </p:cNvSpPr>
          <p:nvPr>
            <p:ph type="body" orient="vert" idx="1"/>
          </p:nvPr>
        </p:nvSpPr>
        <p:spPr>
          <a:xfrm>
            <a:off x="765175" y="0"/>
            <a:ext cx="6338888" cy="66119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7CF221EC-66F4-2546-9F4F-265EF5217351}"/>
              </a:ext>
            </a:extLst>
          </p:cNvPr>
          <p:cNvSpPr>
            <a:spLocks noGrp="1"/>
          </p:cNvSpPr>
          <p:nvPr>
            <p:ph type="sldNum" sz="quarter" idx="10"/>
          </p:nvPr>
        </p:nvSpPr>
        <p:spPr/>
        <p:txBody>
          <a:bodyPr/>
          <a:lstStyle>
            <a:lvl1pPr>
              <a:defRPr/>
            </a:lvl1pPr>
          </a:lstStyle>
          <a:p>
            <a:fld id="{331BFB38-BF3F-BD4D-8EA2-01A793D93145}" type="slidenum">
              <a:rPr lang="zh-TW" altLang="en-US"/>
              <a:pPr/>
              <a:t>‹#›</a:t>
            </a:fld>
            <a:endParaRPr lang="en-US" altLang="zh-TW"/>
          </a:p>
        </p:txBody>
      </p:sp>
    </p:spTree>
    <p:extLst>
      <p:ext uri="{BB962C8B-B14F-4D97-AF65-F5344CB8AC3E}">
        <p14:creationId xmlns:p14="http://schemas.microsoft.com/office/powerpoint/2010/main" val="1964329758"/>
      </p:ext>
    </p:extLst>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B720F2-C812-FE40-BEA8-63C269790D9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B4DB7EA3-D869-8843-8E70-0BBECB29B56F}"/>
              </a:ext>
            </a:extLst>
          </p:cNvPr>
          <p:cNvSpPr>
            <a:spLocks noGrp="1"/>
          </p:cNvSpPr>
          <p:nvPr>
            <p:ph type="sldNum" sz="quarter" idx="10"/>
          </p:nvPr>
        </p:nvSpPr>
        <p:spPr/>
        <p:txBody>
          <a:bodyPr/>
          <a:lstStyle>
            <a:lvl1pPr>
              <a:defRPr/>
            </a:lvl1pPr>
          </a:lstStyle>
          <a:p>
            <a:fld id="{D4D42965-EE15-4D4B-9948-447593045970}" type="slidenum">
              <a:rPr lang="zh-TW" altLang="en-US"/>
              <a:pPr/>
              <a:t>‹#›</a:t>
            </a:fld>
            <a:endParaRPr lang="en-US" altLang="zh-TW"/>
          </a:p>
        </p:txBody>
      </p:sp>
      <p:sp>
        <p:nvSpPr>
          <p:cNvPr id="2" name="Title 1">
            <a:extLst>
              <a:ext uri="{FF2B5EF4-FFF2-40B4-BE49-F238E27FC236}">
                <a16:creationId xmlns:a16="http://schemas.microsoft.com/office/drawing/2014/main" id="{B60FEA4A-B0D0-9849-B55B-561552603084}"/>
              </a:ext>
            </a:extLst>
          </p:cNvPr>
          <p:cNvSpPr>
            <a:spLocks noGrp="1"/>
          </p:cNvSpPr>
          <p:nvPr>
            <p:ph type="title"/>
          </p:nvPr>
        </p:nvSpPr>
        <p:spPr>
          <a:xfrm>
            <a:off x="765175" y="0"/>
            <a:ext cx="8653463" cy="941388"/>
          </a:xfrm>
        </p:spPr>
        <p:txBody>
          <a:bodyPr/>
          <a:lstStyle/>
          <a:p>
            <a:r>
              <a:rPr lang="en-US"/>
              <a:t>Click to edit Master title style</a:t>
            </a:r>
          </a:p>
        </p:txBody>
      </p:sp>
    </p:spTree>
    <p:extLst>
      <p:ext uri="{BB962C8B-B14F-4D97-AF65-F5344CB8AC3E}">
        <p14:creationId xmlns:p14="http://schemas.microsoft.com/office/powerpoint/2010/main" val="3104928234"/>
      </p:ext>
    </p:extLst>
  </p:cSld>
  <p:clrMapOvr>
    <a:masterClrMapping/>
  </p:clrMapOvr>
  <p:transition advClick="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DBE49-40FB-4C4F-8074-EFF47ABCF3C3}"/>
              </a:ext>
            </a:extLst>
          </p:cNvPr>
          <p:cNvSpPr>
            <a:spLocks noGrp="1"/>
          </p:cNvSpPr>
          <p:nvPr>
            <p:ph type="title"/>
          </p:nvPr>
        </p:nvSpPr>
        <p:spPr>
          <a:xfrm>
            <a:off x="685800" y="1881188"/>
            <a:ext cx="8675688" cy="3136900"/>
          </a:xfrm>
        </p:spPr>
        <p:txBody>
          <a:bodyPr/>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2DD4D8-2D67-2542-A251-A18A137010A0}"/>
              </a:ext>
            </a:extLst>
          </p:cNvPr>
          <p:cNvSpPr>
            <a:spLocks noGrp="1"/>
          </p:cNvSpPr>
          <p:nvPr>
            <p:ph type="body" idx="1"/>
          </p:nvPr>
        </p:nvSpPr>
        <p:spPr>
          <a:xfrm>
            <a:off x="685800" y="5048250"/>
            <a:ext cx="8675688" cy="165100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Slide Number Placeholder 3">
            <a:extLst>
              <a:ext uri="{FF2B5EF4-FFF2-40B4-BE49-F238E27FC236}">
                <a16:creationId xmlns:a16="http://schemas.microsoft.com/office/drawing/2014/main" id="{4C360B86-F5C4-2845-B55D-108EC833609A}"/>
              </a:ext>
            </a:extLst>
          </p:cNvPr>
          <p:cNvSpPr>
            <a:spLocks noGrp="1"/>
          </p:cNvSpPr>
          <p:nvPr>
            <p:ph type="sldNum" sz="quarter" idx="10"/>
          </p:nvPr>
        </p:nvSpPr>
        <p:spPr/>
        <p:txBody>
          <a:bodyPr/>
          <a:lstStyle>
            <a:lvl1pPr>
              <a:defRPr/>
            </a:lvl1pPr>
          </a:lstStyle>
          <a:p>
            <a:fld id="{EC2E6418-49B8-0B44-936D-EA3F9A726AEB}" type="slidenum">
              <a:rPr lang="zh-TW" altLang="en-US"/>
              <a:pPr/>
              <a:t>‹#›</a:t>
            </a:fld>
            <a:endParaRPr lang="en-US" altLang="zh-TW"/>
          </a:p>
        </p:txBody>
      </p:sp>
    </p:spTree>
    <p:extLst>
      <p:ext uri="{BB962C8B-B14F-4D97-AF65-F5344CB8AC3E}">
        <p14:creationId xmlns:p14="http://schemas.microsoft.com/office/powerpoint/2010/main" val="133356593"/>
      </p:ext>
    </p:extLst>
  </p:cSld>
  <p:clrMapOvr>
    <a:masterClrMapping/>
  </p:clrMapOvr>
  <p:transition advClick="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42499-6211-C045-A14C-6FE8FCC628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599899-E9DE-684D-8CE2-E70DD0E25088}"/>
              </a:ext>
            </a:extLst>
          </p:cNvPr>
          <p:cNvSpPr>
            <a:spLocks noGrp="1"/>
          </p:cNvSpPr>
          <p:nvPr>
            <p:ph sz="half" idx="1"/>
          </p:nvPr>
        </p:nvSpPr>
        <p:spPr>
          <a:xfrm>
            <a:off x="765175" y="1681163"/>
            <a:ext cx="3549650" cy="49307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901348-D917-E74A-9A67-5533941305B4}"/>
              </a:ext>
            </a:extLst>
          </p:cNvPr>
          <p:cNvSpPr>
            <a:spLocks noGrp="1"/>
          </p:cNvSpPr>
          <p:nvPr>
            <p:ph sz="half" idx="2"/>
          </p:nvPr>
        </p:nvSpPr>
        <p:spPr>
          <a:xfrm>
            <a:off x="4467225" y="1681163"/>
            <a:ext cx="3549650" cy="49307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BBE8F344-3CCE-7F41-8DD5-1B2A71F78207}"/>
              </a:ext>
            </a:extLst>
          </p:cNvPr>
          <p:cNvSpPr>
            <a:spLocks noGrp="1"/>
          </p:cNvSpPr>
          <p:nvPr>
            <p:ph type="sldNum" sz="quarter" idx="10"/>
          </p:nvPr>
        </p:nvSpPr>
        <p:spPr/>
        <p:txBody>
          <a:bodyPr/>
          <a:lstStyle>
            <a:lvl1pPr>
              <a:defRPr/>
            </a:lvl1pPr>
          </a:lstStyle>
          <a:p>
            <a:fld id="{144A2853-9BE9-E547-B8E1-4FF4E9B18205}" type="slidenum">
              <a:rPr lang="zh-TW" altLang="en-US"/>
              <a:pPr/>
              <a:t>‹#›</a:t>
            </a:fld>
            <a:endParaRPr lang="en-US" altLang="zh-TW"/>
          </a:p>
        </p:txBody>
      </p:sp>
    </p:spTree>
    <p:extLst>
      <p:ext uri="{BB962C8B-B14F-4D97-AF65-F5344CB8AC3E}">
        <p14:creationId xmlns:p14="http://schemas.microsoft.com/office/powerpoint/2010/main" val="2117909981"/>
      </p:ext>
    </p:extLst>
  </p:cSld>
  <p:clrMapOvr>
    <a:masterClrMapping/>
  </p:clrMapOvr>
  <p:transition advClick="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F1EE9-1604-C645-9611-FFA669B48513}"/>
              </a:ext>
            </a:extLst>
          </p:cNvPr>
          <p:cNvSpPr>
            <a:spLocks noGrp="1"/>
          </p:cNvSpPr>
          <p:nvPr>
            <p:ph type="title"/>
          </p:nvPr>
        </p:nvSpPr>
        <p:spPr>
          <a:xfrm>
            <a:off x="692150" y="401638"/>
            <a:ext cx="8675688" cy="1458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3E1C5794-FE5F-7940-B0C8-18C6D7B48CD9}"/>
              </a:ext>
            </a:extLst>
          </p:cNvPr>
          <p:cNvSpPr>
            <a:spLocks noGrp="1"/>
          </p:cNvSpPr>
          <p:nvPr>
            <p:ph type="body" idx="1"/>
          </p:nvPr>
        </p:nvSpPr>
        <p:spPr>
          <a:xfrm>
            <a:off x="692150" y="1849438"/>
            <a:ext cx="4256088" cy="9064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3E6D2B6-AB16-DF49-8A0F-E66131ED872C}"/>
              </a:ext>
            </a:extLst>
          </p:cNvPr>
          <p:cNvSpPr>
            <a:spLocks noGrp="1"/>
          </p:cNvSpPr>
          <p:nvPr>
            <p:ph sz="half" idx="2"/>
          </p:nvPr>
        </p:nvSpPr>
        <p:spPr>
          <a:xfrm>
            <a:off x="692150" y="2755900"/>
            <a:ext cx="4256088" cy="40528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59CE5C-3AD2-354F-998B-87AA124ACDC9}"/>
              </a:ext>
            </a:extLst>
          </p:cNvPr>
          <p:cNvSpPr>
            <a:spLocks noGrp="1"/>
          </p:cNvSpPr>
          <p:nvPr>
            <p:ph type="body" sz="quarter" idx="3"/>
          </p:nvPr>
        </p:nvSpPr>
        <p:spPr>
          <a:xfrm>
            <a:off x="5092700" y="1849438"/>
            <a:ext cx="4275138" cy="9064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227A2F4-0F28-3F4F-9C93-95138F45DD90}"/>
              </a:ext>
            </a:extLst>
          </p:cNvPr>
          <p:cNvSpPr>
            <a:spLocks noGrp="1"/>
          </p:cNvSpPr>
          <p:nvPr>
            <p:ph sz="quarter" idx="4"/>
          </p:nvPr>
        </p:nvSpPr>
        <p:spPr>
          <a:xfrm>
            <a:off x="5092700" y="2755900"/>
            <a:ext cx="4275138" cy="40528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609CBDB7-A295-5045-97D6-92321F233D2A}"/>
              </a:ext>
            </a:extLst>
          </p:cNvPr>
          <p:cNvSpPr>
            <a:spLocks noGrp="1"/>
          </p:cNvSpPr>
          <p:nvPr>
            <p:ph type="sldNum" sz="quarter" idx="10"/>
          </p:nvPr>
        </p:nvSpPr>
        <p:spPr/>
        <p:txBody>
          <a:bodyPr/>
          <a:lstStyle>
            <a:lvl1pPr>
              <a:defRPr/>
            </a:lvl1pPr>
          </a:lstStyle>
          <a:p>
            <a:fld id="{7827AF89-067A-4C47-9D05-F0B3B5C4DED6}" type="slidenum">
              <a:rPr lang="zh-TW" altLang="en-US"/>
              <a:pPr/>
              <a:t>‹#›</a:t>
            </a:fld>
            <a:endParaRPr lang="en-US" altLang="zh-TW"/>
          </a:p>
        </p:txBody>
      </p:sp>
    </p:spTree>
    <p:extLst>
      <p:ext uri="{BB962C8B-B14F-4D97-AF65-F5344CB8AC3E}">
        <p14:creationId xmlns:p14="http://schemas.microsoft.com/office/powerpoint/2010/main" val="3613915996"/>
      </p:ext>
    </p:extLst>
  </p:cSld>
  <p:clrMapOvr>
    <a:masterClrMapping/>
  </p:clrMapOvr>
  <p:transition advClick="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ED9A1-8CEA-DF4E-84D9-3E0BAFC2E3FB}"/>
              </a:ext>
            </a:extLst>
          </p:cNvPr>
          <p:cNvSpPr>
            <a:spLocks noGrp="1"/>
          </p:cNvSpPr>
          <p:nvPr>
            <p:ph type="title"/>
          </p:nvPr>
        </p:nvSpPr>
        <p:spPr>
          <a:xfrm>
            <a:off x="765175" y="0"/>
            <a:ext cx="8653463" cy="941388"/>
          </a:xfrm>
          <a:solidFill>
            <a:schemeClr val="bg1"/>
          </a:solidFill>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CC7F9585-B0B8-1949-BCA3-850DB40EE16F}"/>
              </a:ext>
            </a:extLst>
          </p:cNvPr>
          <p:cNvSpPr>
            <a:spLocks noGrp="1"/>
          </p:cNvSpPr>
          <p:nvPr>
            <p:ph type="sldNum" sz="quarter" idx="10"/>
          </p:nvPr>
        </p:nvSpPr>
        <p:spPr/>
        <p:txBody>
          <a:bodyPr/>
          <a:lstStyle>
            <a:lvl1pPr>
              <a:defRPr/>
            </a:lvl1pPr>
          </a:lstStyle>
          <a:p>
            <a:fld id="{10F03DAD-CE80-EE46-B313-DB6487731082}" type="slidenum">
              <a:rPr lang="zh-TW" altLang="en-US"/>
              <a:pPr/>
              <a:t>‹#›</a:t>
            </a:fld>
            <a:endParaRPr lang="en-US" altLang="zh-TW"/>
          </a:p>
        </p:txBody>
      </p:sp>
    </p:spTree>
    <p:extLst>
      <p:ext uri="{BB962C8B-B14F-4D97-AF65-F5344CB8AC3E}">
        <p14:creationId xmlns:p14="http://schemas.microsoft.com/office/powerpoint/2010/main" val="2627077714"/>
      </p:ext>
    </p:extLst>
  </p:cSld>
  <p:clrMapOvr>
    <a:masterClrMapping/>
  </p:clrMapOvr>
  <p:transition advClick="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EC43AEB-B030-D247-BB4C-0C02934DCB60}"/>
              </a:ext>
            </a:extLst>
          </p:cNvPr>
          <p:cNvSpPr>
            <a:spLocks noGrp="1"/>
          </p:cNvSpPr>
          <p:nvPr>
            <p:ph type="sldNum" sz="quarter" idx="10"/>
          </p:nvPr>
        </p:nvSpPr>
        <p:spPr/>
        <p:txBody>
          <a:bodyPr/>
          <a:lstStyle>
            <a:lvl1pPr>
              <a:defRPr/>
            </a:lvl1pPr>
          </a:lstStyle>
          <a:p>
            <a:fld id="{39C431E0-97EB-BC41-A4AF-C156F490FFB0}" type="slidenum">
              <a:rPr lang="zh-TW" altLang="en-US"/>
              <a:pPr/>
              <a:t>‹#›</a:t>
            </a:fld>
            <a:endParaRPr lang="en-US" altLang="zh-TW"/>
          </a:p>
        </p:txBody>
      </p:sp>
    </p:spTree>
    <p:extLst>
      <p:ext uri="{BB962C8B-B14F-4D97-AF65-F5344CB8AC3E}">
        <p14:creationId xmlns:p14="http://schemas.microsoft.com/office/powerpoint/2010/main" val="3961761060"/>
      </p:ext>
    </p:extLst>
  </p:cSld>
  <p:clrMapOvr>
    <a:masterClrMapping/>
  </p:clrMapOvr>
  <p:transition advClick="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43F34-DCCD-3640-A1C9-1794B293B5FE}"/>
              </a:ext>
            </a:extLst>
          </p:cNvPr>
          <p:cNvSpPr>
            <a:spLocks noGrp="1"/>
          </p:cNvSpPr>
          <p:nvPr>
            <p:ph type="title"/>
          </p:nvPr>
        </p:nvSpPr>
        <p:spPr>
          <a:xfrm>
            <a:off x="692150" y="503238"/>
            <a:ext cx="3244850" cy="1760537"/>
          </a:xfrm>
        </p:spPr>
        <p:txBody>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6758DC1-8847-C34B-8DB6-0ECAB6547452}"/>
              </a:ext>
            </a:extLst>
          </p:cNvPr>
          <p:cNvSpPr>
            <a:spLocks noGrp="1"/>
          </p:cNvSpPr>
          <p:nvPr>
            <p:ph idx="1"/>
          </p:nvPr>
        </p:nvSpPr>
        <p:spPr>
          <a:xfrm>
            <a:off x="4276725" y="1085850"/>
            <a:ext cx="5091113" cy="5360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438A7C3-C72B-F641-95EA-7B4D46DC3A81}"/>
              </a:ext>
            </a:extLst>
          </p:cNvPr>
          <p:cNvSpPr>
            <a:spLocks noGrp="1"/>
          </p:cNvSpPr>
          <p:nvPr>
            <p:ph type="body" sz="half" idx="2"/>
          </p:nvPr>
        </p:nvSpPr>
        <p:spPr>
          <a:xfrm>
            <a:off x="692150" y="2263775"/>
            <a:ext cx="3244850" cy="4192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Slide Number Placeholder 4">
            <a:extLst>
              <a:ext uri="{FF2B5EF4-FFF2-40B4-BE49-F238E27FC236}">
                <a16:creationId xmlns:a16="http://schemas.microsoft.com/office/drawing/2014/main" id="{AD20435E-B110-3342-A78B-3B4979911A20}"/>
              </a:ext>
            </a:extLst>
          </p:cNvPr>
          <p:cNvSpPr>
            <a:spLocks noGrp="1"/>
          </p:cNvSpPr>
          <p:nvPr>
            <p:ph type="sldNum" sz="quarter" idx="10"/>
          </p:nvPr>
        </p:nvSpPr>
        <p:spPr/>
        <p:txBody>
          <a:bodyPr/>
          <a:lstStyle>
            <a:lvl1pPr>
              <a:defRPr/>
            </a:lvl1pPr>
          </a:lstStyle>
          <a:p>
            <a:fld id="{69EDC2DE-6D19-7A4F-A547-EBED73406066}" type="slidenum">
              <a:rPr lang="zh-TW" altLang="en-US"/>
              <a:pPr/>
              <a:t>‹#›</a:t>
            </a:fld>
            <a:endParaRPr lang="en-US" altLang="zh-TW"/>
          </a:p>
        </p:txBody>
      </p:sp>
    </p:spTree>
    <p:extLst>
      <p:ext uri="{BB962C8B-B14F-4D97-AF65-F5344CB8AC3E}">
        <p14:creationId xmlns:p14="http://schemas.microsoft.com/office/powerpoint/2010/main" val="769707941"/>
      </p:ext>
    </p:extLst>
  </p:cSld>
  <p:clrMapOvr>
    <a:masterClrMapping/>
  </p:clrMapOvr>
  <p:transition advClick="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B8CB8-756E-C348-BEDA-55E1CBE4EFDE}"/>
              </a:ext>
            </a:extLst>
          </p:cNvPr>
          <p:cNvSpPr>
            <a:spLocks noGrp="1"/>
          </p:cNvSpPr>
          <p:nvPr>
            <p:ph type="title"/>
          </p:nvPr>
        </p:nvSpPr>
        <p:spPr>
          <a:xfrm>
            <a:off x="692150" y="503238"/>
            <a:ext cx="3244850" cy="1760537"/>
          </a:xfrm>
        </p:spPr>
        <p:txBody>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94BF2A-DA49-AF40-A488-2F8DEB495B8F}"/>
              </a:ext>
            </a:extLst>
          </p:cNvPr>
          <p:cNvSpPr>
            <a:spLocks noGrp="1"/>
          </p:cNvSpPr>
          <p:nvPr>
            <p:ph type="pic" idx="1"/>
          </p:nvPr>
        </p:nvSpPr>
        <p:spPr>
          <a:xfrm>
            <a:off x="4276725" y="1085850"/>
            <a:ext cx="5091113" cy="53609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E30561-CE27-7E42-9B51-F61B5689E491}"/>
              </a:ext>
            </a:extLst>
          </p:cNvPr>
          <p:cNvSpPr>
            <a:spLocks noGrp="1"/>
          </p:cNvSpPr>
          <p:nvPr>
            <p:ph type="body" sz="half" idx="2"/>
          </p:nvPr>
        </p:nvSpPr>
        <p:spPr>
          <a:xfrm>
            <a:off x="692150" y="2263775"/>
            <a:ext cx="3244850" cy="4192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Slide Number Placeholder 4">
            <a:extLst>
              <a:ext uri="{FF2B5EF4-FFF2-40B4-BE49-F238E27FC236}">
                <a16:creationId xmlns:a16="http://schemas.microsoft.com/office/drawing/2014/main" id="{E56FE2DC-09B4-E54E-81FB-D92A9F356730}"/>
              </a:ext>
            </a:extLst>
          </p:cNvPr>
          <p:cNvSpPr>
            <a:spLocks noGrp="1"/>
          </p:cNvSpPr>
          <p:nvPr>
            <p:ph type="sldNum" sz="quarter" idx="10"/>
          </p:nvPr>
        </p:nvSpPr>
        <p:spPr/>
        <p:txBody>
          <a:bodyPr/>
          <a:lstStyle>
            <a:lvl1pPr>
              <a:defRPr/>
            </a:lvl1pPr>
          </a:lstStyle>
          <a:p>
            <a:fld id="{8F60F273-851B-8144-BBFF-A709DF71A080}" type="slidenum">
              <a:rPr lang="zh-TW" altLang="en-US"/>
              <a:pPr/>
              <a:t>‹#›</a:t>
            </a:fld>
            <a:endParaRPr lang="en-US" altLang="zh-TW"/>
          </a:p>
        </p:txBody>
      </p:sp>
    </p:spTree>
    <p:extLst>
      <p:ext uri="{BB962C8B-B14F-4D97-AF65-F5344CB8AC3E}">
        <p14:creationId xmlns:p14="http://schemas.microsoft.com/office/powerpoint/2010/main" val="1345154798"/>
      </p:ext>
    </p:extLst>
  </p:cSld>
  <p:clrMapOvr>
    <a:masterClrMapping/>
  </p:clrMapOvr>
  <p:transition advClick="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2" name="PAGE HEADING">
            <a:extLst>
              <a:ext uri="{FF2B5EF4-FFF2-40B4-BE49-F238E27FC236}">
                <a16:creationId xmlns:a16="http://schemas.microsoft.com/office/drawing/2014/main" id="{DE82695F-D77D-714F-8D40-EA841D07D5DE}"/>
              </a:ext>
            </a:extLst>
          </p:cNvPr>
          <p:cNvSpPr>
            <a:spLocks noGrp="1" noChangeArrowheads="1"/>
          </p:cNvSpPr>
          <p:nvPr>
            <p:ph type="title"/>
            <p:custDataLst>
              <p:tags r:id="rId13"/>
            </p:custDataLst>
          </p:nvPr>
        </p:nvSpPr>
        <p:spPr bwMode="black">
          <a:xfrm>
            <a:off x="765175" y="0"/>
            <a:ext cx="8653463" cy="941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p>
            <a:pPr lvl="0"/>
            <a:r>
              <a:rPr lang="en-US" altLang="zh-TW"/>
              <a:t>Click to edit Master title style</a:t>
            </a:r>
          </a:p>
        </p:txBody>
      </p:sp>
      <p:sp>
        <p:nvSpPr>
          <p:cNvPr id="114693" name="BODY TEXT">
            <a:extLst>
              <a:ext uri="{FF2B5EF4-FFF2-40B4-BE49-F238E27FC236}">
                <a16:creationId xmlns:a16="http://schemas.microsoft.com/office/drawing/2014/main" id="{98D3D088-CFD3-0D4D-9A34-E350C4393063}"/>
              </a:ext>
            </a:extLst>
          </p:cNvPr>
          <p:cNvSpPr>
            <a:spLocks noGrp="1" noChangeArrowheads="1"/>
          </p:cNvSpPr>
          <p:nvPr>
            <p:ph type="body" idx="1"/>
            <p:custDataLst>
              <p:tags r:id="rId14"/>
            </p:custDataLst>
          </p:nvPr>
        </p:nvSpPr>
        <p:spPr bwMode="gray">
          <a:xfrm>
            <a:off x="765175" y="1681163"/>
            <a:ext cx="7251700" cy="493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p>
        </p:txBody>
      </p:sp>
      <p:sp>
        <p:nvSpPr>
          <p:cNvPr id="114694" name="THIN BLUE LINE">
            <a:extLst>
              <a:ext uri="{FF2B5EF4-FFF2-40B4-BE49-F238E27FC236}">
                <a16:creationId xmlns:a16="http://schemas.microsoft.com/office/drawing/2014/main" id="{D7ABBBBD-EF92-B948-A585-B71BDFA4A106}"/>
              </a:ext>
            </a:extLst>
          </p:cNvPr>
          <p:cNvSpPr>
            <a:spLocks noChangeShapeType="1"/>
          </p:cNvSpPr>
          <p:nvPr>
            <p:custDataLst>
              <p:tags r:id="rId15"/>
            </p:custDataLst>
          </p:nvPr>
        </p:nvSpPr>
        <p:spPr bwMode="gray">
          <a:xfrm>
            <a:off x="771525" y="984250"/>
            <a:ext cx="8647113" cy="0"/>
          </a:xfrm>
          <a:prstGeom prst="line">
            <a:avLst/>
          </a:prstGeom>
          <a:noFill/>
          <a:ln w="1905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695" name="PAGE NUMBER">
            <a:extLst>
              <a:ext uri="{FF2B5EF4-FFF2-40B4-BE49-F238E27FC236}">
                <a16:creationId xmlns:a16="http://schemas.microsoft.com/office/drawing/2014/main" id="{7CF00AB9-6C46-C04F-9F93-0A6ED570625A}"/>
              </a:ext>
            </a:extLst>
          </p:cNvPr>
          <p:cNvSpPr>
            <a:spLocks noGrp="1" noChangeArrowheads="1"/>
          </p:cNvSpPr>
          <p:nvPr>
            <p:ph type="sldNum" sz="quarter" idx="4"/>
            <p:custDataLst>
              <p:tags r:id="rId16"/>
            </p:custDataLst>
          </p:nvPr>
        </p:nvSpPr>
        <p:spPr bwMode="black">
          <a:xfrm>
            <a:off x="8958263" y="6831013"/>
            <a:ext cx="412750" cy="379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bodyPr>
          <a:lstStyle>
            <a:lvl1pPr algn="r" defTabSz="1006475">
              <a:spcBef>
                <a:spcPct val="0"/>
              </a:spcBef>
              <a:defRPr sz="700" b="0"/>
            </a:lvl1pPr>
          </a:lstStyle>
          <a:p>
            <a:fld id="{D14F77B4-AB54-6547-878C-8A60B3E33EB1}" type="slidenum">
              <a:rPr lang="zh-TW" altLang="en-US"/>
              <a:pPr/>
              <a:t>‹#›</a:t>
            </a:fld>
            <a:endParaRPr lang="en-US" altLang="zh-TW"/>
          </a:p>
        </p:txBody>
      </p:sp>
      <p:sp>
        <p:nvSpPr>
          <p:cNvPr id="114931" name="DOCUMENT ID">
            <a:extLst>
              <a:ext uri="{FF2B5EF4-FFF2-40B4-BE49-F238E27FC236}">
                <a16:creationId xmlns:a16="http://schemas.microsoft.com/office/drawing/2014/main" id="{6C08F5CE-A866-5D44-8697-6F82B65233A4}"/>
              </a:ext>
            </a:extLst>
          </p:cNvPr>
          <p:cNvSpPr>
            <a:spLocks noChangeArrowheads="1"/>
          </p:cNvSpPr>
          <p:nvPr>
            <p:custDataLst>
              <p:tags r:id="rId17"/>
            </p:custDataLst>
          </p:nvPr>
        </p:nvSpPr>
        <p:spPr bwMode="auto">
          <a:xfrm>
            <a:off x="2108200" y="423863"/>
            <a:ext cx="7313613" cy="92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969696"/>
                </a:solidFill>
                <a:miter lim="800000"/>
                <a:headEnd/>
                <a:tailEnd/>
              </a14:hiddenLine>
            </a:ex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lIns="0" tIns="0" rIns="0" bIns="0"/>
          <a:lstStyle/>
          <a:p>
            <a:pPr algn="r">
              <a:spcBef>
                <a:spcPct val="0"/>
              </a:spcBef>
            </a:pPr>
            <a:r>
              <a:rPr lang="en-US" altLang="zh-TW" sz="600" b="0" noProof="1">
                <a:solidFill>
                  <a:srgbClr val="969696"/>
                </a:solidFill>
                <a:cs typeface="Times New Roman" panose="02020603050405020304" pitchFamily="18" charset="0"/>
              </a:rPr>
              <a:t>Project Mira Information v17.ppt</a:t>
            </a:r>
            <a:endParaRPr lang="en-US" altLang="zh-TW" sz="2400" b="0" noProof="1">
              <a:solidFill>
                <a:srgbClr val="969696"/>
              </a:solidFill>
              <a:cs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ransition advClick="0"/>
  <p:hf hdr="0" ftr="0"/>
  <p:txStyles>
    <p:titleStyle>
      <a:lvl1pPr algn="l" defTabSz="1006475" rtl="0" eaLnBrk="0" fontAlgn="base" hangingPunct="0">
        <a:spcBef>
          <a:spcPct val="0"/>
        </a:spcBef>
        <a:spcAft>
          <a:spcPct val="0"/>
        </a:spcAft>
        <a:defRPr sz="2400" kern="1200">
          <a:solidFill>
            <a:schemeClr val="tx2"/>
          </a:solidFill>
          <a:latin typeface="+mj-lt"/>
          <a:ea typeface="+mj-ea"/>
          <a:cs typeface="+mj-cs"/>
        </a:defRPr>
      </a:lvl1pPr>
      <a:lvl2pPr algn="l" defTabSz="1006475" rtl="0" eaLnBrk="0" fontAlgn="base" hangingPunct="0">
        <a:spcBef>
          <a:spcPct val="0"/>
        </a:spcBef>
        <a:spcAft>
          <a:spcPct val="0"/>
        </a:spcAft>
        <a:defRPr sz="2400">
          <a:solidFill>
            <a:schemeClr val="tx2"/>
          </a:solidFill>
          <a:latin typeface="UBSHeadline" pitchFamily="18" charset="0"/>
          <a:ea typeface="Arial Unicode MS" panose="020B0604020202020204" pitchFamily="34" charset="-128"/>
          <a:cs typeface="Arial Unicode MS" panose="020B0604020202020204" pitchFamily="34" charset="-128"/>
        </a:defRPr>
      </a:lvl2pPr>
      <a:lvl3pPr algn="l" defTabSz="1006475" rtl="0" eaLnBrk="0" fontAlgn="base" hangingPunct="0">
        <a:spcBef>
          <a:spcPct val="0"/>
        </a:spcBef>
        <a:spcAft>
          <a:spcPct val="0"/>
        </a:spcAft>
        <a:defRPr sz="2400">
          <a:solidFill>
            <a:schemeClr val="tx2"/>
          </a:solidFill>
          <a:latin typeface="UBSHeadline" pitchFamily="18" charset="0"/>
          <a:ea typeface="Arial Unicode MS" panose="020B0604020202020204" pitchFamily="34" charset="-128"/>
          <a:cs typeface="Arial Unicode MS" panose="020B0604020202020204" pitchFamily="34" charset="-128"/>
        </a:defRPr>
      </a:lvl3pPr>
      <a:lvl4pPr algn="l" defTabSz="1006475" rtl="0" eaLnBrk="0" fontAlgn="base" hangingPunct="0">
        <a:spcBef>
          <a:spcPct val="0"/>
        </a:spcBef>
        <a:spcAft>
          <a:spcPct val="0"/>
        </a:spcAft>
        <a:defRPr sz="2400">
          <a:solidFill>
            <a:schemeClr val="tx2"/>
          </a:solidFill>
          <a:latin typeface="UBSHeadline" pitchFamily="18" charset="0"/>
          <a:ea typeface="Arial Unicode MS" panose="020B0604020202020204" pitchFamily="34" charset="-128"/>
          <a:cs typeface="Arial Unicode MS" panose="020B0604020202020204" pitchFamily="34" charset="-128"/>
        </a:defRPr>
      </a:lvl4pPr>
      <a:lvl5pPr algn="l" defTabSz="1006475" rtl="0" eaLnBrk="0" fontAlgn="base" hangingPunct="0">
        <a:spcBef>
          <a:spcPct val="0"/>
        </a:spcBef>
        <a:spcAft>
          <a:spcPct val="0"/>
        </a:spcAft>
        <a:defRPr sz="2400">
          <a:solidFill>
            <a:schemeClr val="tx2"/>
          </a:solidFill>
          <a:latin typeface="UBSHeadline" pitchFamily="18" charset="0"/>
          <a:ea typeface="Arial Unicode MS" panose="020B0604020202020204" pitchFamily="34" charset="-128"/>
          <a:cs typeface="Arial Unicode MS" panose="020B0604020202020204" pitchFamily="34" charset="-128"/>
        </a:defRPr>
      </a:lvl5pPr>
      <a:lvl6pPr marL="457200" algn="l" defTabSz="1006475" rtl="0" eaLnBrk="0" fontAlgn="base" hangingPunct="0">
        <a:spcBef>
          <a:spcPct val="0"/>
        </a:spcBef>
        <a:spcAft>
          <a:spcPct val="0"/>
        </a:spcAft>
        <a:defRPr sz="2400">
          <a:solidFill>
            <a:schemeClr val="tx2"/>
          </a:solidFill>
          <a:latin typeface="UBSHeadline" pitchFamily="18" charset="0"/>
          <a:ea typeface="Arial Unicode MS" panose="020B0604020202020204" pitchFamily="34" charset="-128"/>
          <a:cs typeface="Arial Unicode MS" panose="020B0604020202020204" pitchFamily="34" charset="-128"/>
        </a:defRPr>
      </a:lvl6pPr>
      <a:lvl7pPr marL="914400" algn="l" defTabSz="1006475" rtl="0" eaLnBrk="0" fontAlgn="base" hangingPunct="0">
        <a:spcBef>
          <a:spcPct val="0"/>
        </a:spcBef>
        <a:spcAft>
          <a:spcPct val="0"/>
        </a:spcAft>
        <a:defRPr sz="2400">
          <a:solidFill>
            <a:schemeClr val="tx2"/>
          </a:solidFill>
          <a:latin typeface="UBSHeadline" pitchFamily="18" charset="0"/>
          <a:ea typeface="Arial Unicode MS" panose="020B0604020202020204" pitchFamily="34" charset="-128"/>
          <a:cs typeface="Arial Unicode MS" panose="020B0604020202020204" pitchFamily="34" charset="-128"/>
        </a:defRPr>
      </a:lvl7pPr>
      <a:lvl8pPr marL="1371600" algn="l" defTabSz="1006475" rtl="0" eaLnBrk="0" fontAlgn="base" hangingPunct="0">
        <a:spcBef>
          <a:spcPct val="0"/>
        </a:spcBef>
        <a:spcAft>
          <a:spcPct val="0"/>
        </a:spcAft>
        <a:defRPr sz="2400">
          <a:solidFill>
            <a:schemeClr val="tx2"/>
          </a:solidFill>
          <a:latin typeface="UBSHeadline" pitchFamily="18" charset="0"/>
          <a:ea typeface="Arial Unicode MS" panose="020B0604020202020204" pitchFamily="34" charset="-128"/>
          <a:cs typeface="Arial Unicode MS" panose="020B0604020202020204" pitchFamily="34" charset="-128"/>
        </a:defRPr>
      </a:lvl8pPr>
      <a:lvl9pPr marL="1828800" algn="l" defTabSz="1006475" rtl="0" eaLnBrk="0" fontAlgn="base" hangingPunct="0">
        <a:spcBef>
          <a:spcPct val="0"/>
        </a:spcBef>
        <a:spcAft>
          <a:spcPct val="0"/>
        </a:spcAft>
        <a:defRPr sz="2400">
          <a:solidFill>
            <a:schemeClr val="tx2"/>
          </a:solidFill>
          <a:latin typeface="UBSHeadline" pitchFamily="18" charset="0"/>
          <a:ea typeface="Arial Unicode MS" panose="020B0604020202020204" pitchFamily="34" charset="-128"/>
          <a:cs typeface="Arial Unicode MS" panose="020B0604020202020204" pitchFamily="34" charset="-128"/>
        </a:defRPr>
      </a:lvl9pPr>
    </p:titleStyle>
    <p:bodyStyle>
      <a:lvl1pPr algn="l" defTabSz="1006475" rtl="0" eaLnBrk="0" fontAlgn="base" hangingPunct="0">
        <a:spcBef>
          <a:spcPct val="100000"/>
        </a:spcBef>
        <a:spcAft>
          <a:spcPct val="0"/>
        </a:spcAft>
        <a:buClr>
          <a:srgbClr val="5B77CC"/>
        </a:buClr>
        <a:buSzPct val="25000"/>
        <a:buFont typeface="Symbol" pitchFamily="2" charset="2"/>
        <a:defRPr sz="1100" b="1" kern="1200">
          <a:solidFill>
            <a:schemeClr val="tx1"/>
          </a:solidFill>
          <a:latin typeface="+mn-lt"/>
          <a:ea typeface="+mn-ea"/>
          <a:cs typeface="+mn-cs"/>
        </a:defRPr>
      </a:lvl1pPr>
      <a:lvl2pPr marL="1588" algn="l" defTabSz="1006475" rtl="0" eaLnBrk="0" fontAlgn="base" hangingPunct="0">
        <a:spcBef>
          <a:spcPct val="50000"/>
        </a:spcBef>
        <a:spcAft>
          <a:spcPct val="0"/>
        </a:spcAft>
        <a:buClr>
          <a:schemeClr val="tx1"/>
        </a:buClr>
        <a:buSzPct val="25000"/>
        <a:defRPr sz="1100" kern="1200">
          <a:solidFill>
            <a:schemeClr val="tx1"/>
          </a:solidFill>
          <a:latin typeface="+mn-lt"/>
          <a:ea typeface="+mn-ea"/>
          <a:cs typeface="+mn-cs"/>
        </a:defRPr>
      </a:lvl2pPr>
      <a:lvl3pPr marL="228600" indent="-225425" algn="l" defTabSz="1006475" rtl="0" eaLnBrk="0" fontAlgn="base" hangingPunct="0">
        <a:spcBef>
          <a:spcPct val="50000"/>
        </a:spcBef>
        <a:spcAft>
          <a:spcPct val="0"/>
        </a:spcAft>
        <a:buClr>
          <a:schemeClr val="tx1"/>
        </a:buClr>
        <a:buFont typeface="Symbol" pitchFamily="2" charset="2"/>
        <a:buChar char="¨"/>
        <a:defRPr sz="1100" kern="1200">
          <a:solidFill>
            <a:schemeClr val="tx1"/>
          </a:solidFill>
          <a:latin typeface="+mn-lt"/>
          <a:ea typeface="+mn-ea"/>
          <a:cs typeface="+mn-cs"/>
        </a:defRPr>
      </a:lvl3pPr>
      <a:lvl4pPr marL="457200" indent="-227013" algn="l" defTabSz="1006475" rtl="0" eaLnBrk="0" fontAlgn="base" hangingPunct="0">
        <a:spcBef>
          <a:spcPct val="25000"/>
        </a:spcBef>
        <a:spcAft>
          <a:spcPct val="0"/>
        </a:spcAft>
        <a:buClr>
          <a:schemeClr val="tx1"/>
        </a:buClr>
        <a:buSzPct val="84000"/>
        <a:buChar char="–"/>
        <a:defRPr sz="1100" kern="1200">
          <a:solidFill>
            <a:schemeClr val="tx1"/>
          </a:solidFill>
          <a:latin typeface="+mn-lt"/>
          <a:ea typeface="+mn-ea"/>
          <a:cs typeface="+mn-cs"/>
        </a:defRPr>
      </a:lvl4pPr>
      <a:lvl5pPr marL="684213" indent="-225425" algn="l" defTabSz="1006475" rtl="0" eaLnBrk="0" fontAlgn="base" hangingPunct="0">
        <a:spcBef>
          <a:spcPct val="25000"/>
        </a:spcBef>
        <a:spcAft>
          <a:spcPct val="0"/>
        </a:spcAft>
        <a:buClr>
          <a:schemeClr val="tx1"/>
        </a:buClr>
        <a:buSzPct val="8400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tags" Target="../tags/tag12.xml"/><Relationship Id="rId7" Type="http://schemas.openxmlformats.org/officeDocument/2006/relationships/notesSlide" Target="../notesSlides/notesSlide1.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slideLayout" Target="../slideLayouts/slideLayout1.xml"/><Relationship Id="rId5" Type="http://schemas.openxmlformats.org/officeDocument/2006/relationships/tags" Target="../tags/tag14.xml"/><Relationship Id="rId4" Type="http://schemas.openxmlformats.org/officeDocument/2006/relationships/tags" Target="../tags/tag13.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7.xml"/><Relationship Id="rId1" Type="http://schemas.openxmlformats.org/officeDocument/2006/relationships/tags" Target="../tags/tag26.xml"/></Relationships>
</file>

<file path=ppt/slides/_rels/slide11.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 Id="rId4"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2.xml"/><Relationship Id="rId1" Type="http://schemas.openxmlformats.org/officeDocument/2006/relationships/tags" Target="../tags/tag3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33.xml"/></Relationships>
</file>

<file path=ppt/slides/_rels/slide14.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 Id="rId4"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3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38.xml"/></Relationships>
</file>

<file path=ppt/slides/_rels/slide17.xml.rels><?xml version="1.0" encoding="UTF-8" standalone="yes"?>
<Relationships xmlns="http://schemas.openxmlformats.org/package/2006/relationships"><Relationship Id="rId8" Type="http://schemas.openxmlformats.org/officeDocument/2006/relationships/hyperlink" Target="https://commons.wikimedia.org/w/index.php?curid=68763478" TargetMode="External"/><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slideLayout" Target="../slideLayouts/slideLayout6.xml"/><Relationship Id="rId1" Type="http://schemas.openxmlformats.org/officeDocument/2006/relationships/tags" Target="../tags/tag39.xml"/><Relationship Id="rId6" Type="http://schemas.openxmlformats.org/officeDocument/2006/relationships/image" Target="../media/image12.png"/><Relationship Id="rId5" Type="http://schemas.openxmlformats.org/officeDocument/2006/relationships/image" Target="../media/image11.svg"/><Relationship Id="rId10" Type="http://schemas.openxmlformats.org/officeDocument/2006/relationships/image" Target="../media/image15.svg"/><Relationship Id="rId4" Type="http://schemas.openxmlformats.org/officeDocument/2006/relationships/image" Target="../media/image10.png"/><Relationship Id="rId9"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1.xml"/><Relationship Id="rId1" Type="http://schemas.openxmlformats.org/officeDocument/2006/relationships/tags" Target="../tags/tag40.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4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43.xml"/></Relationships>
</file>

<file path=ppt/slides/_rels/slide23.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4"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HKuz/Geospatial_Overview" TargetMode="External"/><Relationship Id="rId2" Type="http://schemas.openxmlformats.org/officeDocument/2006/relationships/slideLayout" Target="../slideLayouts/slideLayout6.xml"/><Relationship Id="rId1" Type="http://schemas.openxmlformats.org/officeDocument/2006/relationships/tags" Target="../tags/tag47.xml"/><Relationship Id="rId6" Type="http://schemas.openxmlformats.org/officeDocument/2006/relationships/hyperlink" Target="https://spatialreference.org/" TargetMode="External"/><Relationship Id="rId5" Type="http://schemas.openxmlformats.org/officeDocument/2006/relationships/hyperlink" Target="https://www.kaggle.com/learn/geospatial-analysis" TargetMode="External"/><Relationship Id="rId4" Type="http://schemas.openxmlformats.org/officeDocument/2006/relationships/hyperlink" Target="https://geopandas.org/index.html" TargetMode="External"/></Relationships>
</file>

<file path=ppt/slides/_rels/slide3.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hyperlink" Target="http://api.divesites.com/docs/" TargetMode="External"/><Relationship Id="rId5" Type="http://schemas.openxmlformats.org/officeDocument/2006/relationships/hyperlink" Target="https://en.wikipedia.org/wiki/List_of_shipwrecks_of_Massachusetts" TargetMode="External"/><Relationship Id="rId4"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20.xml"/><Relationship Id="rId7" Type="http://schemas.openxmlformats.org/officeDocument/2006/relationships/image" Target="../media/image5.png"/><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2.xml"/><Relationship Id="rId1" Type="http://schemas.openxmlformats.org/officeDocument/2006/relationships/tags" Target="../tags/tag21.xml"/></Relationships>
</file>

<file path=ppt/slides/_rels/slide6.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name="COVER">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FD37ED5-C6ED-D34E-96CB-E3521FC2D444}"/>
              </a:ext>
            </a:extLst>
          </p:cNvPr>
          <p:cNvPicPr>
            <a:picLocks noChangeAspect="1"/>
          </p:cNvPicPr>
          <p:nvPr/>
        </p:nvPicPr>
        <p:blipFill>
          <a:blip r:embed="rId8"/>
          <a:stretch>
            <a:fillRect/>
          </a:stretch>
        </p:blipFill>
        <p:spPr>
          <a:xfrm>
            <a:off x="-1" y="0"/>
            <a:ext cx="10058401" cy="7543800"/>
          </a:xfrm>
          <a:prstGeom prst="rect">
            <a:avLst/>
          </a:prstGeom>
          <a:solidFill>
            <a:schemeClr val="accent2">
              <a:lumMod val="50000"/>
              <a:alpha val="41000"/>
            </a:schemeClr>
          </a:solidFill>
        </p:spPr>
      </p:pic>
      <p:sp>
        <p:nvSpPr>
          <p:cNvPr id="4758" name="CREATE DATE">
            <a:extLst>
              <a:ext uri="{FF2B5EF4-FFF2-40B4-BE49-F238E27FC236}">
                <a16:creationId xmlns:a16="http://schemas.microsoft.com/office/drawing/2014/main" id="{548C98B2-AD2C-794E-B2F8-27064EA034AE}"/>
              </a:ext>
            </a:extLst>
          </p:cNvPr>
          <p:cNvSpPr txBox="1">
            <a:spLocks noChangeArrowheads="1"/>
          </p:cNvSpPr>
          <p:nvPr>
            <p:custDataLst>
              <p:tags r:id="rId2"/>
            </p:custDataLst>
          </p:nvPr>
        </p:nvSpPr>
        <p:spPr bwMode="auto">
          <a:xfrm>
            <a:off x="914399" y="5596224"/>
            <a:ext cx="3918712" cy="246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969696"/>
                </a:solidFill>
                <a:miter lim="800000"/>
                <a:headEnd/>
                <a:tailEnd/>
              </a14:hiddenLine>
            </a:ex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wrap="square" lIns="0" tIns="0" rIns="0" bIns="0">
            <a:spAutoFit/>
          </a:bodyPr>
          <a:lstStyle>
            <a:lvl1pPr defTabSz="1006475">
              <a:spcBef>
                <a:spcPct val="0"/>
              </a:spcBef>
              <a:defRPr sz="2400">
                <a:solidFill>
                  <a:schemeClr val="tx1"/>
                </a:solidFill>
                <a:latin typeface="Times New Roman" panose="02020603050405020304" pitchFamily="18" charset="0"/>
              </a:defRPr>
            </a:lvl1pPr>
            <a:lvl2pPr marL="503238" defTabSz="1006475">
              <a:spcBef>
                <a:spcPct val="0"/>
              </a:spcBef>
              <a:defRPr sz="2400">
                <a:solidFill>
                  <a:schemeClr val="tx1"/>
                </a:solidFill>
                <a:latin typeface="Times New Roman" panose="02020603050405020304" pitchFamily="18" charset="0"/>
              </a:defRPr>
            </a:lvl2pPr>
            <a:lvl3pPr marL="1006475" defTabSz="1006475">
              <a:spcBef>
                <a:spcPct val="0"/>
              </a:spcBef>
              <a:defRPr sz="2400">
                <a:solidFill>
                  <a:schemeClr val="tx1"/>
                </a:solidFill>
                <a:latin typeface="Times New Roman" panose="02020603050405020304" pitchFamily="18" charset="0"/>
              </a:defRPr>
            </a:lvl3pPr>
            <a:lvl4pPr marL="1508125" defTabSz="1006475">
              <a:spcBef>
                <a:spcPct val="0"/>
              </a:spcBef>
              <a:defRPr sz="2400">
                <a:solidFill>
                  <a:schemeClr val="tx1"/>
                </a:solidFill>
                <a:latin typeface="Times New Roman" panose="02020603050405020304" pitchFamily="18" charset="0"/>
              </a:defRPr>
            </a:lvl4pPr>
            <a:lvl5pPr marL="2011363" defTabSz="1006475">
              <a:spcBef>
                <a:spcPct val="0"/>
              </a:spcBef>
              <a:defRPr sz="2400">
                <a:solidFill>
                  <a:schemeClr val="tx1"/>
                </a:solidFill>
                <a:latin typeface="Times New Roman" panose="02020603050405020304" pitchFamily="18" charset="0"/>
              </a:defRPr>
            </a:lvl5pPr>
            <a:lvl6pPr marL="2468563" defTabSz="1006475" eaLnBrk="0" fontAlgn="base" hangingPunct="0">
              <a:spcBef>
                <a:spcPct val="0"/>
              </a:spcBef>
              <a:spcAft>
                <a:spcPct val="0"/>
              </a:spcAft>
              <a:defRPr sz="2400">
                <a:solidFill>
                  <a:schemeClr val="tx1"/>
                </a:solidFill>
                <a:latin typeface="Times New Roman" panose="02020603050405020304" pitchFamily="18" charset="0"/>
              </a:defRPr>
            </a:lvl6pPr>
            <a:lvl7pPr marL="2925763" defTabSz="1006475" eaLnBrk="0" fontAlgn="base" hangingPunct="0">
              <a:spcBef>
                <a:spcPct val="0"/>
              </a:spcBef>
              <a:spcAft>
                <a:spcPct val="0"/>
              </a:spcAft>
              <a:defRPr sz="2400">
                <a:solidFill>
                  <a:schemeClr val="tx1"/>
                </a:solidFill>
                <a:latin typeface="Times New Roman" panose="02020603050405020304" pitchFamily="18" charset="0"/>
              </a:defRPr>
            </a:lvl7pPr>
            <a:lvl8pPr marL="3382963" defTabSz="1006475" eaLnBrk="0" fontAlgn="base" hangingPunct="0">
              <a:spcBef>
                <a:spcPct val="0"/>
              </a:spcBef>
              <a:spcAft>
                <a:spcPct val="0"/>
              </a:spcAft>
              <a:defRPr sz="2400">
                <a:solidFill>
                  <a:schemeClr val="tx1"/>
                </a:solidFill>
                <a:latin typeface="Times New Roman" panose="02020603050405020304" pitchFamily="18" charset="0"/>
              </a:defRPr>
            </a:lvl8pPr>
            <a:lvl9pPr marL="3840163" defTabSz="1006475"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TW" sz="1600" b="0" dirty="0">
                <a:solidFill>
                  <a:schemeClr val="tx1">
                    <a:lumMod val="85000"/>
                    <a:lumOff val="15000"/>
                  </a:schemeClr>
                </a:solidFill>
                <a:latin typeface="Frutiger 45 Light" pitchFamily="34" charset="0"/>
              </a:rPr>
              <a:t>December 2020</a:t>
            </a:r>
          </a:p>
        </p:txBody>
      </p:sp>
      <p:sp>
        <p:nvSpPr>
          <p:cNvPr id="11" name="Punched Tape 10">
            <a:extLst>
              <a:ext uri="{FF2B5EF4-FFF2-40B4-BE49-F238E27FC236}">
                <a16:creationId xmlns:a16="http://schemas.microsoft.com/office/drawing/2014/main" id="{673EFF3D-DC52-5743-89DC-2568EC243E6F}"/>
              </a:ext>
            </a:extLst>
          </p:cNvPr>
          <p:cNvSpPr/>
          <p:nvPr/>
        </p:nvSpPr>
        <p:spPr bwMode="auto">
          <a:xfrm>
            <a:off x="602424" y="2818504"/>
            <a:ext cx="6615957" cy="2777720"/>
          </a:xfrm>
          <a:prstGeom prst="flowChartPunchedTape">
            <a:avLst/>
          </a:prstGeom>
          <a:solidFill>
            <a:schemeClr val="accent2">
              <a:lumMod val="50000"/>
              <a:alpha val="77000"/>
            </a:schemeClr>
          </a:solidFill>
          <a:ln w="19050" cap="flat" cmpd="sng" algn="ctr">
            <a:solidFill>
              <a:schemeClr val="accent2">
                <a:lumMod val="50000"/>
              </a:schemeClr>
            </a:solidFill>
            <a:prstDash val="solid"/>
            <a:round/>
            <a:headEnd type="none" w="med" len="med"/>
            <a:tailEnd type="none" w="med" len="med"/>
          </a:ln>
          <a:effectLst/>
          <a:ex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100" b="1"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endParaRPr>
          </a:p>
        </p:txBody>
      </p:sp>
      <p:sp>
        <p:nvSpPr>
          <p:cNvPr id="4757" name="PRESENTATION TITLE">
            <a:extLst>
              <a:ext uri="{FF2B5EF4-FFF2-40B4-BE49-F238E27FC236}">
                <a16:creationId xmlns:a16="http://schemas.microsoft.com/office/drawing/2014/main" id="{6B0E850B-B113-4349-BD70-39B83EFF62BC}"/>
              </a:ext>
            </a:extLst>
          </p:cNvPr>
          <p:cNvSpPr>
            <a:spLocks noGrp="1" noChangeArrowheads="1"/>
          </p:cNvSpPr>
          <p:nvPr>
            <p:ph type="ctrTitle"/>
            <p:custDataLst>
              <p:tags r:id="rId3"/>
            </p:custDataLst>
          </p:nvPr>
        </p:nvSpPr>
        <p:spPr bwMode="gray">
          <a:xfrm>
            <a:off x="942196" y="3320819"/>
            <a:ext cx="6035465" cy="838480"/>
          </a:xfrm>
          <a:noFill/>
          <a:ln/>
        </p:spPr>
        <p:txBody>
          <a:bodyPr/>
          <a:lstStyle/>
          <a:p>
            <a:pPr>
              <a:lnSpc>
                <a:spcPct val="100000"/>
              </a:lnSpc>
            </a:pPr>
            <a:r>
              <a:rPr lang="en-US" altLang="zh-TW" sz="3000" dirty="0">
                <a:solidFill>
                  <a:schemeClr val="tx1">
                    <a:lumMod val="85000"/>
                    <a:lumOff val="15000"/>
                  </a:schemeClr>
                </a:solidFill>
                <a:latin typeface="UBSHeadline" pitchFamily="18" charset="0"/>
              </a:rPr>
              <a:t>On Python and Positioning</a:t>
            </a:r>
          </a:p>
        </p:txBody>
      </p:sp>
      <p:sp>
        <p:nvSpPr>
          <p:cNvPr id="4759" name="PRESENTATION SUBTITLE">
            <a:extLst>
              <a:ext uri="{FF2B5EF4-FFF2-40B4-BE49-F238E27FC236}">
                <a16:creationId xmlns:a16="http://schemas.microsoft.com/office/drawing/2014/main" id="{94F4A4ED-6273-184E-A29E-FEB44B20EEC9}"/>
              </a:ext>
            </a:extLst>
          </p:cNvPr>
          <p:cNvSpPr txBox="1">
            <a:spLocks noChangeArrowheads="1"/>
          </p:cNvSpPr>
          <p:nvPr>
            <p:custDataLst>
              <p:tags r:id="rId4"/>
            </p:custDataLst>
          </p:nvPr>
        </p:nvSpPr>
        <p:spPr bwMode="gray">
          <a:xfrm>
            <a:off x="940590" y="4377756"/>
            <a:ext cx="6038209" cy="738664"/>
          </a:xfrm>
          <a:prstGeom prst="rect">
            <a:avLst/>
          </a:prstGeom>
          <a:noFill/>
          <a:ln>
            <a:noFill/>
          </a:ln>
          <a:effectLst/>
          <a:extLst/>
        </p:spPr>
        <p:txBody>
          <a:bodyPr wrap="square" lIns="0" tIns="0" rIns="0" bIns="0" anchor="ctr">
            <a:spAutoFit/>
          </a:bodyPr>
          <a:lstStyle/>
          <a:p>
            <a:pPr>
              <a:spcBef>
                <a:spcPct val="0"/>
              </a:spcBef>
            </a:pPr>
            <a:r>
              <a:rPr lang="en-US" altLang="zh-TW" sz="2400" b="0" dirty="0">
                <a:solidFill>
                  <a:schemeClr val="tx1">
                    <a:lumMod val="85000"/>
                    <a:lumOff val="15000"/>
                  </a:schemeClr>
                </a:solidFill>
                <a:latin typeface="UBSHeadline" pitchFamily="18" charset="0"/>
              </a:rPr>
              <a:t>An Introduction to Working with Geospatial Data in Python with </a:t>
            </a:r>
            <a:r>
              <a:rPr lang="en-US" altLang="zh-TW" sz="2400" b="0" dirty="0" err="1">
                <a:solidFill>
                  <a:schemeClr val="tx1">
                    <a:lumMod val="85000"/>
                    <a:lumOff val="15000"/>
                  </a:schemeClr>
                </a:solidFill>
                <a:latin typeface="UBSHeadline" pitchFamily="18" charset="0"/>
              </a:rPr>
              <a:t>GeoPandas</a:t>
            </a:r>
            <a:endParaRPr lang="en-US" altLang="zh-TW" sz="2400" b="0" dirty="0">
              <a:solidFill>
                <a:schemeClr val="tx1">
                  <a:lumMod val="85000"/>
                  <a:lumOff val="15000"/>
                </a:schemeClr>
              </a:solidFill>
              <a:latin typeface="UBSHeadline" pitchFamily="18" charset="0"/>
            </a:endParaRPr>
          </a:p>
        </p:txBody>
      </p:sp>
      <p:sp>
        <p:nvSpPr>
          <p:cNvPr id="4760" name="Line 664">
            <a:extLst>
              <a:ext uri="{FF2B5EF4-FFF2-40B4-BE49-F238E27FC236}">
                <a16:creationId xmlns:a16="http://schemas.microsoft.com/office/drawing/2014/main" id="{69E7173D-3B21-2848-BD48-97570B209876}"/>
              </a:ext>
            </a:extLst>
          </p:cNvPr>
          <p:cNvSpPr>
            <a:spLocks noChangeShapeType="1"/>
          </p:cNvSpPr>
          <p:nvPr>
            <p:custDataLst>
              <p:tags r:id="rId5"/>
            </p:custDataLst>
          </p:nvPr>
        </p:nvSpPr>
        <p:spPr bwMode="white">
          <a:xfrm flipV="1">
            <a:off x="940591" y="4299182"/>
            <a:ext cx="5997218" cy="2478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1">
                      <a:gamma/>
                      <a:shade val="60000"/>
                      <a:invGamma/>
                    </a:schemeClr>
                  </a:outerShdw>
                </a:effectLst>
              </a14:hiddenEffects>
            </a:ext>
          </a:extLst>
        </p:spPr>
        <p:txBody>
          <a:bodyPr wrap="none" lIns="0" tIns="0" rIns="0" bIns="0" anchor="ctr"/>
          <a:lstStyle/>
          <a:p>
            <a:endParaRPr lang="en-US"/>
          </a:p>
        </p:txBody>
      </p:sp>
    </p:spTree>
    <p:custDataLst>
      <p:tags r:id="rId1"/>
    </p:custDataLst>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37E67-96EC-104B-943C-DC6FB8A30ED7}"/>
              </a:ext>
            </a:extLst>
          </p:cNvPr>
          <p:cNvSpPr>
            <a:spLocks noGrp="1"/>
          </p:cNvSpPr>
          <p:nvPr>
            <p:ph type="title"/>
          </p:nvPr>
        </p:nvSpPr>
        <p:spPr/>
        <p:txBody>
          <a:bodyPr/>
          <a:lstStyle/>
          <a:p>
            <a:r>
              <a:rPr lang="en-US" dirty="0"/>
              <a:t>Potential Hazard: Similar Language across Opposing Viewpoints</a:t>
            </a:r>
          </a:p>
        </p:txBody>
      </p:sp>
      <p:sp>
        <p:nvSpPr>
          <p:cNvPr id="3" name="Slide Number Placeholder 2">
            <a:extLst>
              <a:ext uri="{FF2B5EF4-FFF2-40B4-BE49-F238E27FC236}">
                <a16:creationId xmlns:a16="http://schemas.microsoft.com/office/drawing/2014/main" id="{14155D13-01E5-A84C-AF1A-7310D177BF9D}"/>
              </a:ext>
            </a:extLst>
          </p:cNvPr>
          <p:cNvSpPr>
            <a:spLocks noGrp="1"/>
          </p:cNvSpPr>
          <p:nvPr>
            <p:ph type="sldNum" sz="quarter" idx="10"/>
          </p:nvPr>
        </p:nvSpPr>
        <p:spPr/>
        <p:txBody>
          <a:bodyPr/>
          <a:lstStyle/>
          <a:p>
            <a:fld id="{10F03DAD-CE80-EE46-B313-DB6487731082}" type="slidenum">
              <a:rPr lang="zh-TW" altLang="en-US" smtClean="0"/>
              <a:pPr/>
              <a:t>9</a:t>
            </a:fld>
            <a:endParaRPr lang="en-US" altLang="zh-TW"/>
          </a:p>
        </p:txBody>
      </p:sp>
      <p:graphicFrame>
        <p:nvGraphicFramePr>
          <p:cNvPr id="4" name="Group 149">
            <a:extLst>
              <a:ext uri="{FF2B5EF4-FFF2-40B4-BE49-F238E27FC236}">
                <a16:creationId xmlns:a16="http://schemas.microsoft.com/office/drawing/2014/main" id="{9140EC52-B336-C447-B50C-EFAA9E1A66E0}"/>
              </a:ext>
            </a:extLst>
          </p:cNvPr>
          <p:cNvGraphicFramePr>
            <a:graphicFrameLocks noGrp="1"/>
          </p:cNvGraphicFramePr>
          <p:nvPr>
            <p:custDataLst>
              <p:tags r:id="rId1"/>
            </p:custDataLst>
            <p:extLst>
              <p:ext uri="{D42A27DB-BD31-4B8C-83A1-F6EECF244321}">
                <p14:modId xmlns:p14="http://schemas.microsoft.com/office/powerpoint/2010/main" val="3917435881"/>
              </p:ext>
            </p:extLst>
          </p:nvPr>
        </p:nvGraphicFramePr>
        <p:xfrm>
          <a:off x="2395654" y="941388"/>
          <a:ext cx="7356475" cy="3317240"/>
        </p:xfrm>
        <a:graphic>
          <a:graphicData uri="http://schemas.openxmlformats.org/drawingml/2006/table">
            <a:tbl>
              <a:tblPr/>
              <a:tblGrid>
                <a:gridCol w="476250">
                  <a:extLst>
                    <a:ext uri="{9D8B030D-6E8A-4147-A177-3AD203B41FA5}">
                      <a16:colId xmlns:a16="http://schemas.microsoft.com/office/drawing/2014/main" val="2343748502"/>
                    </a:ext>
                  </a:extLst>
                </a:gridCol>
                <a:gridCol w="6534150">
                  <a:extLst>
                    <a:ext uri="{9D8B030D-6E8A-4147-A177-3AD203B41FA5}">
                      <a16:colId xmlns:a16="http://schemas.microsoft.com/office/drawing/2014/main" val="4101668480"/>
                    </a:ext>
                  </a:extLst>
                </a:gridCol>
                <a:gridCol w="346075">
                  <a:extLst>
                    <a:ext uri="{9D8B030D-6E8A-4147-A177-3AD203B41FA5}">
                      <a16:colId xmlns:a16="http://schemas.microsoft.com/office/drawing/2014/main" val="3815169164"/>
                    </a:ext>
                  </a:extLst>
                </a:gridCol>
              </a:tblGrid>
              <a:tr h="0">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pPr>
                      <a:r>
                        <a:rPr kumimoji="0" lang="en-US" altLang="en-US" sz="4400" b="1" i="0" u="none" strike="noStrike" cap="none" normalizeH="0" baseline="-45000" dirty="0">
                          <a:ln>
                            <a:noFill/>
                          </a:ln>
                          <a:solidFill>
                            <a:srgbClr val="3783FF"/>
                          </a:solidFill>
                          <a:effectLst/>
                          <a:latin typeface="Arial" panose="020B0604020202020204" pitchFamily="34" charset="0"/>
                          <a:ea typeface="Arial Unicode MS" panose="020B0604020202020204" pitchFamily="34" charset="-128"/>
                          <a:cs typeface="Arial Unicode MS" panose="020B0604020202020204" pitchFamily="34" charset="-128"/>
                        </a:rPr>
                        <a:t>“</a:t>
                      </a:r>
                    </a:p>
                  </a:txBody>
                  <a:tcPr marL="0" marR="0" marT="0" marB="0" horzOverflow="overflow">
                    <a:lnL cap="flat">
                      <a:noFill/>
                    </a:lnL>
                    <a:lnR cap="flat">
                      <a:noFill/>
                    </a:lnR>
                    <a:lnT cap="flat">
                      <a:noFill/>
                    </a:lnT>
                    <a:lnB cap="flat">
                      <a:noFill/>
                    </a:lnB>
                    <a:lnTlToBr>
                      <a:noFill/>
                    </a:lnTlToBr>
                    <a:lnBlToTr>
                      <a:noFill/>
                    </a:lnBlToTr>
                    <a:noFill/>
                  </a:tcPr>
                </a:tc>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pPr>
                      <a:endParaRPr kumimoji="0" lang="en-US" altLang="en-US" sz="1100" b="1" i="0" u="none" strike="noStrike" cap="none" normalizeH="0" baseline="0" dirty="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endParaRPr>
                    </a:p>
                  </a:txBody>
                  <a:tcPr marL="0" marR="0" marT="0" marB="0" horzOverflow="overflow">
                    <a:lnL cap="flat">
                      <a:noFill/>
                    </a:lnL>
                    <a:lnR cap="flat">
                      <a:noFill/>
                    </a:lnR>
                    <a:lnT cap="flat">
                      <a:noFill/>
                    </a:lnT>
                    <a:lnB w="12700" cap="flat" cmpd="sng" algn="ctr">
                      <a:solidFill>
                        <a:srgbClr val="3783FF"/>
                      </a:solidFill>
                      <a:prstDash val="solid"/>
                      <a:round/>
                      <a:headEnd type="none" w="med" len="med"/>
                      <a:tailEnd type="none" w="med" len="med"/>
                    </a:lnB>
                    <a:lnTlToBr>
                      <a:noFill/>
                    </a:lnTlToBr>
                    <a:lnBlToTr>
                      <a:noFill/>
                    </a:lnBlToTr>
                    <a:noFill/>
                  </a:tcPr>
                </a:tc>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pPr>
                      <a:endParaRPr kumimoji="0" lang="en-US" altLang="en-US" sz="1100" b="0" i="0" u="none" strike="noStrike" cap="none" normalizeH="0" baseline="0" dirty="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endParaRPr>
                    </a:p>
                  </a:txBody>
                  <a:tcPr marL="0" marR="0" marT="0" marB="0"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3766532782"/>
                  </a:ext>
                </a:extLst>
              </a:tr>
              <a:tr h="0">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pPr>
                      <a:endParaRPr kumimoji="0" lang="en-US" altLang="en-US" sz="1100" b="0" i="0" u="none" strike="noStrike" cap="none" normalizeH="0" baseline="0" dirty="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endParaRPr>
                    </a:p>
                  </a:txBody>
                  <a:tcPr marL="0" marR="0" marT="0" marB="0" horzOverflow="overflow">
                    <a:lnL cap="flat">
                      <a:noFill/>
                    </a:lnL>
                    <a:lnR cap="flat">
                      <a:noFill/>
                    </a:lnR>
                    <a:lnT cap="flat">
                      <a:noFill/>
                    </a:lnT>
                    <a:lnB cap="flat">
                      <a:noFill/>
                    </a:lnB>
                    <a:lnTlToBr>
                      <a:noFill/>
                    </a:lnTlToBr>
                    <a:lnBlToTr>
                      <a:noFill/>
                    </a:lnBlToTr>
                    <a:noFill/>
                  </a:tcPr>
                </a:tc>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pPr>
                      <a:endParaRPr kumimoji="0" lang="en-US" altLang="en-US" sz="1100" b="0" i="0" u="none" strike="noStrike" cap="none" normalizeH="0" baseline="0" dirty="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endParaRPr>
                    </a:p>
                  </a:txBody>
                  <a:tcPr marL="0" marR="0" marT="0" marB="0" horzOverflow="overflow">
                    <a:lnL cap="flat">
                      <a:noFill/>
                    </a:lnL>
                    <a:lnR cap="flat">
                      <a:noFill/>
                    </a:lnR>
                    <a:lnT w="12700" cap="flat" cmpd="sng" algn="ctr">
                      <a:solidFill>
                        <a:srgbClr val="3783FF"/>
                      </a:solidFill>
                      <a:prstDash val="solid"/>
                      <a:round/>
                      <a:headEnd type="none" w="med" len="med"/>
                      <a:tailEnd type="none" w="med" len="med"/>
                    </a:lnT>
                    <a:lnB cap="flat">
                      <a:noFill/>
                    </a:lnB>
                    <a:lnTlToBr>
                      <a:noFill/>
                    </a:lnTlToBr>
                    <a:lnBlToTr>
                      <a:noFill/>
                    </a:lnBlToTr>
                    <a:noFill/>
                  </a:tcPr>
                </a:tc>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pPr>
                      <a:endParaRPr kumimoji="0" lang="en-US" altLang="en-US" sz="1100" b="0" i="0" u="none" strike="noStrike" cap="none" normalizeH="0" baseline="0" dirty="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endParaRPr>
                    </a:p>
                  </a:txBody>
                  <a:tcPr marL="0" marR="0" marT="0" marB="0"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3268169504"/>
                  </a:ext>
                </a:extLst>
              </a:tr>
              <a:tr h="0">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pPr>
                      <a:endParaRPr kumimoji="0" lang="en-US" altLang="en-US" sz="1100" b="0" i="0" u="none" strike="noStrike" cap="none" normalizeH="0" baseline="0" dirty="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endParaRPr>
                    </a:p>
                  </a:txBody>
                  <a:tcPr marL="0" marR="0" marT="0" marB="0" horzOverflow="overflow">
                    <a:lnL cap="flat">
                      <a:noFill/>
                    </a:lnL>
                    <a:lnR cap="flat">
                      <a:noFill/>
                    </a:lnR>
                    <a:lnT cap="flat">
                      <a:noFill/>
                    </a:lnT>
                    <a:lnB cap="flat">
                      <a:noFill/>
                    </a:lnB>
                    <a:lnTlToBr>
                      <a:noFill/>
                    </a:lnTlToBr>
                    <a:lnBlToTr>
                      <a:noFill/>
                    </a:lnBlToTr>
                    <a:noFill/>
                  </a:tcPr>
                </a:tc>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defRPr/>
                      </a:pPr>
                      <a:r>
                        <a:rPr kumimoji="0" lang="en-US" altLang="en-US" sz="1800" b="0"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t>I support clean water. We need clear rules on how this is to be accomplished. I personally try hard to have as little erosion as possible. Terraces, grass waterways, contour farming, no-till, headlands, etc. As hard as I and other farmers try to conserve and keep waters clean, we need clear rules with common sense to provide us direction. Hopefully this is a step in that direction and we all can work together to feed the world.</a:t>
                      </a:r>
                    </a:p>
                  </a:txBody>
                  <a:tcPr marL="0" marR="0" marT="0" marB="0" horzOverflow="overflow">
                    <a:lnL cap="flat">
                      <a:noFill/>
                    </a:lnL>
                    <a:lnR cap="flat">
                      <a:noFill/>
                    </a:lnR>
                    <a:lnT cap="flat">
                      <a:noFill/>
                    </a:lnT>
                    <a:lnB cap="flat">
                      <a:noFill/>
                    </a:lnB>
                    <a:lnTlToBr>
                      <a:noFill/>
                    </a:lnTlToBr>
                    <a:lnBlToTr>
                      <a:noFill/>
                    </a:lnBlToTr>
                    <a:noFill/>
                  </a:tcPr>
                </a:tc>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pPr>
                      <a:endParaRPr kumimoji="0" lang="en-US" altLang="en-US" sz="800" b="0" i="0" u="none" strike="noStrike" cap="none" normalizeH="0" baseline="0" dirty="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endParaRPr>
                    </a:p>
                  </a:txBody>
                  <a:tcPr marL="0" marR="0" marT="0" marB="0"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3422534814"/>
                  </a:ext>
                </a:extLst>
              </a:tr>
              <a:tr h="0">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pPr>
                      <a:endParaRPr kumimoji="0" lang="en-US" altLang="en-US" sz="1100" b="0" i="0" u="none" strike="noStrike" cap="none" normalizeH="0" baseline="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endParaRPr>
                    </a:p>
                  </a:txBody>
                  <a:tcPr marL="0" marR="0" marT="0" marB="0" horzOverflow="overflow">
                    <a:lnL cap="flat">
                      <a:noFill/>
                    </a:lnL>
                    <a:lnR cap="flat">
                      <a:noFill/>
                    </a:lnR>
                    <a:lnT cap="flat">
                      <a:noFill/>
                    </a:lnT>
                    <a:lnB cap="flat">
                      <a:noFill/>
                    </a:lnB>
                    <a:lnTlToBr>
                      <a:noFill/>
                    </a:lnTlToBr>
                    <a:lnBlToTr>
                      <a:noFill/>
                    </a:lnBlToTr>
                    <a:noFill/>
                  </a:tcPr>
                </a:tc>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pPr>
                      <a:endParaRPr kumimoji="0" lang="en-US" altLang="en-US" sz="1100" b="0" i="0" u="none" strike="noStrike" cap="none" normalizeH="0" baseline="0" dirty="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endParaRPr>
                    </a:p>
                  </a:txBody>
                  <a:tcPr marL="0" marR="0" marT="0" marB="0" horzOverflow="overflow">
                    <a:lnL cap="flat">
                      <a:noFill/>
                    </a:lnL>
                    <a:lnR cap="flat">
                      <a:noFill/>
                    </a:lnR>
                    <a:lnT cap="flat">
                      <a:noFill/>
                    </a:lnT>
                    <a:lnB w="12700" cap="flat" cmpd="sng" algn="ctr">
                      <a:solidFill>
                        <a:srgbClr val="3783FF"/>
                      </a:solidFill>
                      <a:prstDash val="solid"/>
                      <a:round/>
                      <a:headEnd type="none" w="med" len="med"/>
                      <a:tailEnd type="none" w="med" len="med"/>
                    </a:lnB>
                    <a:lnTlToBr>
                      <a:noFill/>
                    </a:lnTlToBr>
                    <a:lnBlToTr>
                      <a:noFill/>
                    </a:lnBlToTr>
                    <a:noFill/>
                  </a:tcPr>
                </a:tc>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pPr>
                      <a:endParaRPr kumimoji="0" lang="en-US" altLang="en-US" sz="800" b="0" i="0" u="none" strike="noStrike" cap="none" normalizeH="0" baseline="0" dirty="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endParaRPr>
                    </a:p>
                  </a:txBody>
                  <a:tcPr marL="0" marR="0" marT="0" marB="0"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190330792"/>
                  </a:ext>
                </a:extLst>
              </a:tr>
              <a:tr h="0">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pPr>
                      <a:endParaRPr kumimoji="0" lang="en-US" altLang="en-US" sz="800" b="0" i="0" u="none" strike="noStrike" cap="none" normalizeH="0" baseline="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endParaRPr>
                    </a:p>
                  </a:txBody>
                  <a:tcPr marL="0" marR="0" marT="0" marB="0" horzOverflow="overflow">
                    <a:lnL cap="flat">
                      <a:noFill/>
                    </a:lnL>
                    <a:lnR cap="flat">
                      <a:noFill/>
                    </a:lnR>
                    <a:lnT cap="flat">
                      <a:noFill/>
                    </a:lnT>
                    <a:lnB cap="flat">
                      <a:noFill/>
                    </a:lnB>
                    <a:lnTlToBr>
                      <a:noFill/>
                    </a:lnTlToBr>
                    <a:lnBlToTr>
                      <a:noFill/>
                    </a:lnBlToTr>
                    <a:noFill/>
                  </a:tcPr>
                </a:tc>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pPr>
                      <a:endParaRPr kumimoji="0" lang="en-US" altLang="en-US" sz="1100" b="0" i="0" u="none" strike="noStrike" cap="none" normalizeH="0" baseline="0" dirty="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endParaRPr>
                    </a:p>
                  </a:txBody>
                  <a:tcPr marL="0" marR="0" marT="0" marB="0" horzOverflow="overflow">
                    <a:lnL cap="flat">
                      <a:noFill/>
                    </a:lnL>
                    <a:lnR cap="flat">
                      <a:noFill/>
                    </a:lnR>
                    <a:lnT w="12700" cap="flat" cmpd="sng" algn="ctr">
                      <a:solidFill>
                        <a:srgbClr val="3783FF"/>
                      </a:solidFill>
                      <a:prstDash val="solid"/>
                      <a:round/>
                      <a:headEnd type="none" w="med" len="med"/>
                      <a:tailEnd type="none" w="med" len="med"/>
                    </a:lnT>
                    <a:lnB cap="flat">
                      <a:noFill/>
                    </a:lnB>
                    <a:lnTlToBr>
                      <a:noFill/>
                    </a:lnTlToBr>
                    <a:lnBlToTr>
                      <a:noFill/>
                    </a:lnBlToTr>
                    <a:noFill/>
                  </a:tcPr>
                </a:tc>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pPr>
                      <a:endParaRPr kumimoji="0" lang="en-US" altLang="en-US" sz="800" b="0" i="0" u="none" strike="noStrike" cap="none" normalizeH="0" baseline="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endParaRPr>
                    </a:p>
                  </a:txBody>
                  <a:tcPr marL="0" marR="0" marT="0" marB="0"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3895411905"/>
                  </a:ext>
                </a:extLst>
              </a:tr>
              <a:tr h="0">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pPr>
                      <a:endParaRPr kumimoji="0" lang="en-US" altLang="en-US" sz="100" b="0" i="0" u="none" strike="noStrike" cap="none" normalizeH="0" baseline="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endParaRPr>
                    </a:p>
                  </a:txBody>
                  <a:tcPr marL="0" marR="0" marT="0" marB="0" horzOverflow="overflow">
                    <a:lnL cap="flat">
                      <a:noFill/>
                    </a:lnL>
                    <a:lnR cap="flat">
                      <a:noFill/>
                    </a:lnR>
                    <a:lnT cap="flat">
                      <a:noFill/>
                    </a:lnT>
                    <a:lnB cap="flat">
                      <a:noFill/>
                    </a:lnB>
                    <a:lnTlToBr>
                      <a:noFill/>
                    </a:lnTlToBr>
                    <a:lnBlToTr>
                      <a:noFill/>
                    </a:lnBlToTr>
                    <a:noFill/>
                  </a:tcPr>
                </a:tc>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pPr>
                      <a:endParaRPr kumimoji="0" lang="en-US" altLang="en-US" sz="800" b="0"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endParaRPr>
                    </a:p>
                  </a:txBody>
                  <a:tcPr marL="0" marR="0" marT="0" marB="0" horzOverflow="overflow">
                    <a:lnL cap="flat">
                      <a:noFill/>
                    </a:lnL>
                    <a:lnR cap="flat">
                      <a:noFill/>
                    </a:lnR>
                    <a:lnT cap="flat">
                      <a:noFill/>
                    </a:lnT>
                    <a:lnB cap="flat">
                      <a:noFill/>
                    </a:lnB>
                    <a:lnTlToBr>
                      <a:noFill/>
                    </a:lnTlToBr>
                    <a:lnBlToTr>
                      <a:noFill/>
                    </a:lnBlToTr>
                    <a:noFill/>
                  </a:tcPr>
                </a:tc>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pPr>
                      <a:r>
                        <a:rPr kumimoji="0" lang="en-US" altLang="en-US" sz="4400" b="1" i="0" u="none" strike="noStrike" cap="none" normalizeH="0" baseline="40000" dirty="0">
                          <a:ln>
                            <a:noFill/>
                          </a:ln>
                          <a:solidFill>
                            <a:srgbClr val="3783FF"/>
                          </a:solidFill>
                          <a:effectLst/>
                          <a:latin typeface="Arial" panose="020B0604020202020204" pitchFamily="34" charset="0"/>
                          <a:ea typeface="Arial Unicode MS" panose="020B0604020202020204" pitchFamily="34" charset="-128"/>
                          <a:cs typeface="Arial Unicode MS" panose="020B0604020202020204" pitchFamily="34" charset="-128"/>
                        </a:rPr>
                        <a:t>”</a:t>
                      </a:r>
                    </a:p>
                  </a:txBody>
                  <a:tcPr marL="0" marR="0" marT="0" marB="0"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923722881"/>
                  </a:ext>
                </a:extLst>
              </a:tr>
            </a:tbl>
          </a:graphicData>
        </a:graphic>
      </p:graphicFrame>
      <p:sp>
        <p:nvSpPr>
          <p:cNvPr id="5" name="Rectangle 4">
            <a:extLst>
              <a:ext uri="{FF2B5EF4-FFF2-40B4-BE49-F238E27FC236}">
                <a16:creationId xmlns:a16="http://schemas.microsoft.com/office/drawing/2014/main" id="{64A568DD-5D9E-314F-891B-E73C5F445920}"/>
              </a:ext>
            </a:extLst>
          </p:cNvPr>
          <p:cNvSpPr/>
          <p:nvPr/>
        </p:nvSpPr>
        <p:spPr bwMode="auto">
          <a:xfrm>
            <a:off x="806822" y="1355465"/>
            <a:ext cx="1409253" cy="2312894"/>
          </a:xfrm>
          <a:prstGeom prst="rect">
            <a:avLst/>
          </a:prstGeom>
          <a:solidFill>
            <a:schemeClr val="accent5">
              <a:lumMod val="50000"/>
            </a:schemeClr>
          </a:solidFill>
          <a:ln w="19050"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800" b="1" i="0" u="none" strike="noStrike" cap="none" normalizeH="0" baseline="0" dirty="0">
                <a:ln>
                  <a:noFill/>
                </a:ln>
                <a:solidFill>
                  <a:schemeClr val="bg1"/>
                </a:solidFill>
                <a:effectLst/>
                <a:latin typeface="Frutiger 45 Light" pitchFamily="34" charset="0"/>
                <a:ea typeface="Arial Unicode MS" panose="020B0604020202020204" pitchFamily="34" charset="-128"/>
                <a:cs typeface="Arial Unicode MS" panose="020B0604020202020204" pitchFamily="34" charset="-128"/>
              </a:rPr>
              <a:t>Example</a:t>
            </a:r>
            <a:br>
              <a:rPr kumimoji="0" lang="en-US" sz="1800" b="1" i="0" u="none" strike="noStrike" cap="none" normalizeH="0" baseline="0" dirty="0">
                <a:ln>
                  <a:noFill/>
                </a:ln>
                <a:solidFill>
                  <a:schemeClr val="bg1"/>
                </a:solidFill>
                <a:effectLst/>
                <a:latin typeface="Frutiger 45 Light" pitchFamily="34" charset="0"/>
                <a:ea typeface="Arial Unicode MS" panose="020B0604020202020204" pitchFamily="34" charset="-128"/>
                <a:cs typeface="Arial Unicode MS" panose="020B0604020202020204" pitchFamily="34" charset="-128"/>
              </a:rPr>
            </a:br>
            <a:r>
              <a:rPr kumimoji="0" lang="en-US" sz="1800" b="1" i="0" u="none" strike="noStrike" cap="none" normalizeH="0" baseline="0" dirty="0">
                <a:ln>
                  <a:noFill/>
                </a:ln>
                <a:solidFill>
                  <a:schemeClr val="bg1"/>
                </a:solidFill>
                <a:effectLst/>
                <a:latin typeface="Frutiger 45 Light" pitchFamily="34" charset="0"/>
                <a:ea typeface="Arial Unicode MS" panose="020B0604020202020204" pitchFamily="34" charset="-128"/>
                <a:cs typeface="Arial Unicode MS" panose="020B0604020202020204" pitchFamily="34" charset="-128"/>
              </a:rPr>
              <a:t>Supportive</a:t>
            </a:r>
            <a:br>
              <a:rPr kumimoji="0" lang="en-US" sz="1800" b="1" i="0" u="none" strike="noStrike" cap="none" normalizeH="0" baseline="0" dirty="0">
                <a:ln>
                  <a:noFill/>
                </a:ln>
                <a:solidFill>
                  <a:schemeClr val="bg1"/>
                </a:solidFill>
                <a:effectLst/>
                <a:latin typeface="Frutiger 45 Light" pitchFamily="34" charset="0"/>
                <a:ea typeface="Arial Unicode MS" panose="020B0604020202020204" pitchFamily="34" charset="-128"/>
                <a:cs typeface="Arial Unicode MS" panose="020B0604020202020204" pitchFamily="34" charset="-128"/>
              </a:rPr>
            </a:br>
            <a:r>
              <a:rPr kumimoji="0" lang="en-US" sz="1800" b="1" i="0" u="none" strike="noStrike" cap="none" normalizeH="0" baseline="0" dirty="0">
                <a:ln>
                  <a:noFill/>
                </a:ln>
                <a:solidFill>
                  <a:schemeClr val="bg1"/>
                </a:solidFill>
                <a:effectLst/>
                <a:latin typeface="Frutiger 45 Light" pitchFamily="34" charset="0"/>
                <a:ea typeface="Arial Unicode MS" panose="020B0604020202020204" pitchFamily="34" charset="-128"/>
                <a:cs typeface="Arial Unicode MS" panose="020B0604020202020204" pitchFamily="34" charset="-128"/>
              </a:rPr>
              <a:t>Comment</a:t>
            </a:r>
          </a:p>
        </p:txBody>
      </p:sp>
      <p:sp>
        <p:nvSpPr>
          <p:cNvPr id="6" name="Rectangle 5">
            <a:extLst>
              <a:ext uri="{FF2B5EF4-FFF2-40B4-BE49-F238E27FC236}">
                <a16:creationId xmlns:a16="http://schemas.microsoft.com/office/drawing/2014/main" id="{6DFDAEE7-34A8-2642-BF02-A151C19267C9}"/>
              </a:ext>
            </a:extLst>
          </p:cNvPr>
          <p:cNvSpPr/>
          <p:nvPr/>
        </p:nvSpPr>
        <p:spPr bwMode="auto">
          <a:xfrm>
            <a:off x="808614" y="4240313"/>
            <a:ext cx="1409253" cy="2312894"/>
          </a:xfrm>
          <a:prstGeom prst="rect">
            <a:avLst/>
          </a:prstGeom>
          <a:solidFill>
            <a:schemeClr val="accent6">
              <a:lumMod val="60000"/>
              <a:lumOff val="40000"/>
            </a:schemeClr>
          </a:solidFill>
          <a:ln w="19050"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800" b="1" i="0" u="none" strike="noStrike" cap="none" normalizeH="0" baseline="0" dirty="0">
                <a:ln>
                  <a:noFill/>
                </a:ln>
                <a:effectLst/>
                <a:latin typeface="Frutiger 45 Light" pitchFamily="34" charset="0"/>
                <a:ea typeface="Arial Unicode MS" panose="020B0604020202020204" pitchFamily="34" charset="-128"/>
                <a:cs typeface="Arial Unicode MS" panose="020B0604020202020204" pitchFamily="34" charset="-128"/>
              </a:rPr>
              <a:t>Example</a:t>
            </a:r>
            <a:br>
              <a:rPr kumimoji="0" lang="en-US" sz="1800" b="1" i="0" u="none" strike="noStrike" cap="none" normalizeH="0" baseline="0" dirty="0">
                <a:ln>
                  <a:noFill/>
                </a:ln>
                <a:effectLst/>
                <a:latin typeface="Frutiger 45 Light" pitchFamily="34" charset="0"/>
                <a:ea typeface="Arial Unicode MS" panose="020B0604020202020204" pitchFamily="34" charset="-128"/>
                <a:cs typeface="Arial Unicode MS" panose="020B0604020202020204" pitchFamily="34" charset="-128"/>
              </a:rPr>
            </a:br>
            <a:r>
              <a:rPr kumimoji="0" lang="en-US" sz="1800" b="1" i="0" u="none" strike="noStrike" cap="none" normalizeH="0" baseline="0" dirty="0">
                <a:ln>
                  <a:noFill/>
                </a:ln>
                <a:effectLst/>
                <a:latin typeface="Frutiger 45 Light" pitchFamily="34" charset="0"/>
                <a:ea typeface="Arial Unicode MS" panose="020B0604020202020204" pitchFamily="34" charset="-128"/>
                <a:cs typeface="Arial Unicode MS" panose="020B0604020202020204" pitchFamily="34" charset="-128"/>
              </a:rPr>
              <a:t>Opposed</a:t>
            </a:r>
            <a:br>
              <a:rPr kumimoji="0" lang="en-US" sz="1800" b="1" i="0" u="none" strike="noStrike" cap="none" normalizeH="0" baseline="0" dirty="0">
                <a:ln>
                  <a:noFill/>
                </a:ln>
                <a:effectLst/>
                <a:latin typeface="Frutiger 45 Light" pitchFamily="34" charset="0"/>
                <a:ea typeface="Arial Unicode MS" panose="020B0604020202020204" pitchFamily="34" charset="-128"/>
                <a:cs typeface="Arial Unicode MS" panose="020B0604020202020204" pitchFamily="34" charset="-128"/>
              </a:rPr>
            </a:br>
            <a:r>
              <a:rPr kumimoji="0" lang="en-US" sz="1800" b="1" i="0" u="none" strike="noStrike" cap="none" normalizeH="0" baseline="0" dirty="0">
                <a:ln>
                  <a:noFill/>
                </a:ln>
                <a:effectLst/>
                <a:latin typeface="Frutiger 45 Light" pitchFamily="34" charset="0"/>
                <a:ea typeface="Arial Unicode MS" panose="020B0604020202020204" pitchFamily="34" charset="-128"/>
                <a:cs typeface="Arial Unicode MS" panose="020B0604020202020204" pitchFamily="34" charset="-128"/>
              </a:rPr>
              <a:t>Comment</a:t>
            </a:r>
          </a:p>
        </p:txBody>
      </p:sp>
      <p:graphicFrame>
        <p:nvGraphicFramePr>
          <p:cNvPr id="7" name="Group 149">
            <a:extLst>
              <a:ext uri="{FF2B5EF4-FFF2-40B4-BE49-F238E27FC236}">
                <a16:creationId xmlns:a16="http://schemas.microsoft.com/office/drawing/2014/main" id="{6F30EA2F-E37C-F842-8AFE-85BCA5E70620}"/>
              </a:ext>
            </a:extLst>
          </p:cNvPr>
          <p:cNvGraphicFramePr>
            <a:graphicFrameLocks noGrp="1"/>
          </p:cNvGraphicFramePr>
          <p:nvPr>
            <p:custDataLst>
              <p:tags r:id="rId2"/>
            </p:custDataLst>
            <p:extLst>
              <p:ext uri="{D42A27DB-BD31-4B8C-83A1-F6EECF244321}">
                <p14:modId xmlns:p14="http://schemas.microsoft.com/office/powerpoint/2010/main" val="1611583841"/>
              </p:ext>
            </p:extLst>
          </p:nvPr>
        </p:nvGraphicFramePr>
        <p:xfrm>
          <a:off x="2408207" y="3836990"/>
          <a:ext cx="7356475" cy="3317240"/>
        </p:xfrm>
        <a:graphic>
          <a:graphicData uri="http://schemas.openxmlformats.org/drawingml/2006/table">
            <a:tbl>
              <a:tblPr/>
              <a:tblGrid>
                <a:gridCol w="476250">
                  <a:extLst>
                    <a:ext uri="{9D8B030D-6E8A-4147-A177-3AD203B41FA5}">
                      <a16:colId xmlns:a16="http://schemas.microsoft.com/office/drawing/2014/main" val="2343748502"/>
                    </a:ext>
                  </a:extLst>
                </a:gridCol>
                <a:gridCol w="6534150">
                  <a:extLst>
                    <a:ext uri="{9D8B030D-6E8A-4147-A177-3AD203B41FA5}">
                      <a16:colId xmlns:a16="http://schemas.microsoft.com/office/drawing/2014/main" val="4101668480"/>
                    </a:ext>
                  </a:extLst>
                </a:gridCol>
                <a:gridCol w="346075">
                  <a:extLst>
                    <a:ext uri="{9D8B030D-6E8A-4147-A177-3AD203B41FA5}">
                      <a16:colId xmlns:a16="http://schemas.microsoft.com/office/drawing/2014/main" val="3815169164"/>
                    </a:ext>
                  </a:extLst>
                </a:gridCol>
              </a:tblGrid>
              <a:tr h="0">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pPr>
                      <a:r>
                        <a:rPr kumimoji="0" lang="en-US" altLang="en-US" sz="4400" b="1" i="0" u="none" strike="noStrike" cap="none" normalizeH="0" baseline="-45000" dirty="0">
                          <a:ln>
                            <a:noFill/>
                          </a:ln>
                          <a:solidFill>
                            <a:srgbClr val="3783FF"/>
                          </a:solidFill>
                          <a:effectLst/>
                          <a:latin typeface="+mn-lt"/>
                          <a:ea typeface="Arial Unicode MS" panose="020B0604020202020204" pitchFamily="34" charset="-128"/>
                          <a:cs typeface="Arial Unicode MS" panose="020B0604020202020204" pitchFamily="34" charset="-128"/>
                        </a:rPr>
                        <a:t>“</a:t>
                      </a:r>
                    </a:p>
                  </a:txBody>
                  <a:tcPr marL="0" marR="0" marT="0" marB="0" horzOverflow="overflow">
                    <a:lnL cap="flat">
                      <a:noFill/>
                    </a:lnL>
                    <a:lnR cap="flat">
                      <a:noFill/>
                    </a:lnR>
                    <a:lnT cap="flat">
                      <a:noFill/>
                    </a:lnT>
                    <a:lnB cap="flat">
                      <a:noFill/>
                    </a:lnB>
                    <a:lnTlToBr>
                      <a:noFill/>
                    </a:lnTlToBr>
                    <a:lnBlToTr>
                      <a:noFill/>
                    </a:lnBlToTr>
                    <a:noFill/>
                  </a:tcPr>
                </a:tc>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pPr>
                      <a:endParaRPr kumimoji="0" lang="en-US" altLang="en-US" sz="1100" b="1" i="0" u="none" strike="noStrike" cap="none" normalizeH="0" baseline="0" dirty="0">
                        <a:ln>
                          <a:noFill/>
                        </a:ln>
                        <a:solidFill>
                          <a:schemeClr val="tx1"/>
                        </a:solidFill>
                        <a:effectLst/>
                        <a:latin typeface="+mn-lt"/>
                        <a:ea typeface="Arial Unicode MS" panose="020B0604020202020204" pitchFamily="34" charset="-128"/>
                        <a:cs typeface="Arial Unicode MS" panose="020B0604020202020204" pitchFamily="34" charset="-128"/>
                      </a:endParaRPr>
                    </a:p>
                  </a:txBody>
                  <a:tcPr marL="0" marR="0" marT="0" marB="0" horzOverflow="overflow">
                    <a:lnL cap="flat">
                      <a:noFill/>
                    </a:lnL>
                    <a:lnR cap="flat">
                      <a:noFill/>
                    </a:lnR>
                    <a:lnT cap="flat">
                      <a:noFill/>
                    </a:lnT>
                    <a:lnB w="12700" cap="flat" cmpd="sng" algn="ctr">
                      <a:solidFill>
                        <a:srgbClr val="3783FF"/>
                      </a:solidFill>
                      <a:prstDash val="solid"/>
                      <a:round/>
                      <a:headEnd type="none" w="med" len="med"/>
                      <a:tailEnd type="none" w="med" len="med"/>
                    </a:lnB>
                    <a:lnTlToBr>
                      <a:noFill/>
                    </a:lnTlToBr>
                    <a:lnBlToTr>
                      <a:noFill/>
                    </a:lnBlToTr>
                    <a:noFill/>
                  </a:tcPr>
                </a:tc>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pPr>
                      <a:endParaRPr kumimoji="0" lang="en-US" altLang="en-US" sz="1100" b="0" i="0" u="none" strike="noStrike" cap="none" normalizeH="0" baseline="0" dirty="0">
                        <a:ln>
                          <a:noFill/>
                        </a:ln>
                        <a:solidFill>
                          <a:schemeClr val="tx1"/>
                        </a:solidFill>
                        <a:effectLst/>
                        <a:latin typeface="+mn-lt"/>
                        <a:ea typeface="Arial Unicode MS" panose="020B0604020202020204" pitchFamily="34" charset="-128"/>
                        <a:cs typeface="Arial Unicode MS" panose="020B0604020202020204" pitchFamily="34" charset="-128"/>
                      </a:endParaRPr>
                    </a:p>
                  </a:txBody>
                  <a:tcPr marL="0" marR="0" marT="0" marB="0"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3766532782"/>
                  </a:ext>
                </a:extLst>
              </a:tr>
              <a:tr h="0">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pPr>
                      <a:endParaRPr kumimoji="0" lang="en-US" altLang="en-US" sz="1100" b="0" i="0" u="none" strike="noStrike" cap="none" normalizeH="0" baseline="0" dirty="0">
                        <a:ln>
                          <a:noFill/>
                        </a:ln>
                        <a:solidFill>
                          <a:schemeClr val="tx1"/>
                        </a:solidFill>
                        <a:effectLst/>
                        <a:latin typeface="+mn-lt"/>
                        <a:ea typeface="Arial Unicode MS" panose="020B0604020202020204" pitchFamily="34" charset="-128"/>
                        <a:cs typeface="Arial Unicode MS" panose="020B0604020202020204" pitchFamily="34" charset="-128"/>
                      </a:endParaRPr>
                    </a:p>
                  </a:txBody>
                  <a:tcPr marL="0" marR="0" marT="0" marB="0" horzOverflow="overflow">
                    <a:lnL cap="flat">
                      <a:noFill/>
                    </a:lnL>
                    <a:lnR cap="flat">
                      <a:noFill/>
                    </a:lnR>
                    <a:lnT cap="flat">
                      <a:noFill/>
                    </a:lnT>
                    <a:lnB cap="flat">
                      <a:noFill/>
                    </a:lnB>
                    <a:lnTlToBr>
                      <a:noFill/>
                    </a:lnTlToBr>
                    <a:lnBlToTr>
                      <a:noFill/>
                    </a:lnBlToTr>
                    <a:noFill/>
                  </a:tcPr>
                </a:tc>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pPr>
                      <a:endParaRPr kumimoji="0" lang="en-US" altLang="en-US" sz="1100" b="0" i="0" u="none" strike="noStrike" cap="none" normalizeH="0" baseline="0" dirty="0">
                        <a:ln>
                          <a:noFill/>
                        </a:ln>
                        <a:solidFill>
                          <a:schemeClr val="tx1"/>
                        </a:solidFill>
                        <a:effectLst/>
                        <a:latin typeface="+mn-lt"/>
                        <a:ea typeface="Arial Unicode MS" panose="020B0604020202020204" pitchFamily="34" charset="-128"/>
                        <a:cs typeface="Arial Unicode MS" panose="020B0604020202020204" pitchFamily="34" charset="-128"/>
                      </a:endParaRPr>
                    </a:p>
                  </a:txBody>
                  <a:tcPr marL="0" marR="0" marT="0" marB="0" horzOverflow="overflow">
                    <a:lnL cap="flat">
                      <a:noFill/>
                    </a:lnL>
                    <a:lnR cap="flat">
                      <a:noFill/>
                    </a:lnR>
                    <a:lnT w="12700" cap="flat" cmpd="sng" algn="ctr">
                      <a:solidFill>
                        <a:srgbClr val="3783FF"/>
                      </a:solidFill>
                      <a:prstDash val="solid"/>
                      <a:round/>
                      <a:headEnd type="none" w="med" len="med"/>
                      <a:tailEnd type="none" w="med" len="med"/>
                    </a:lnT>
                    <a:lnB cap="flat">
                      <a:noFill/>
                    </a:lnB>
                    <a:lnTlToBr>
                      <a:noFill/>
                    </a:lnTlToBr>
                    <a:lnBlToTr>
                      <a:noFill/>
                    </a:lnBlToTr>
                    <a:noFill/>
                  </a:tcPr>
                </a:tc>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pPr>
                      <a:endParaRPr kumimoji="0" lang="en-US" altLang="en-US" sz="1100" b="0" i="0" u="none" strike="noStrike" cap="none" normalizeH="0" baseline="0" dirty="0">
                        <a:ln>
                          <a:noFill/>
                        </a:ln>
                        <a:solidFill>
                          <a:schemeClr val="tx1"/>
                        </a:solidFill>
                        <a:effectLst/>
                        <a:latin typeface="+mn-lt"/>
                        <a:ea typeface="Arial Unicode MS" panose="020B0604020202020204" pitchFamily="34" charset="-128"/>
                        <a:cs typeface="Arial Unicode MS" panose="020B0604020202020204" pitchFamily="34" charset="-128"/>
                      </a:endParaRPr>
                    </a:p>
                  </a:txBody>
                  <a:tcPr marL="0" marR="0" marT="0" marB="0"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3268169504"/>
                  </a:ext>
                </a:extLst>
              </a:tr>
              <a:tr h="0">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pPr>
                      <a:endParaRPr kumimoji="0" lang="en-US" altLang="en-US" sz="1100" b="0" i="0" u="none" strike="noStrike" cap="none" normalizeH="0" baseline="0" dirty="0">
                        <a:ln>
                          <a:noFill/>
                        </a:ln>
                        <a:solidFill>
                          <a:schemeClr val="tx1"/>
                        </a:solidFill>
                        <a:effectLst/>
                        <a:latin typeface="+mn-lt"/>
                        <a:ea typeface="Arial Unicode MS" panose="020B0604020202020204" pitchFamily="34" charset="-128"/>
                        <a:cs typeface="Arial Unicode MS" panose="020B0604020202020204" pitchFamily="34" charset="-128"/>
                      </a:endParaRPr>
                    </a:p>
                  </a:txBody>
                  <a:tcPr marL="0" marR="0" marT="0" marB="0" horzOverflow="overflow">
                    <a:lnL cap="flat">
                      <a:noFill/>
                    </a:lnL>
                    <a:lnR cap="flat">
                      <a:noFill/>
                    </a:lnR>
                    <a:lnT cap="flat">
                      <a:noFill/>
                    </a:lnT>
                    <a:lnB cap="flat">
                      <a:noFill/>
                    </a:lnB>
                    <a:lnTlToBr>
                      <a:noFill/>
                    </a:lnTlToBr>
                    <a:lnBlToTr>
                      <a:noFill/>
                    </a:lnBlToTr>
                    <a:noFill/>
                  </a:tcPr>
                </a:tc>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defRPr/>
                      </a:pPr>
                      <a:r>
                        <a:rPr kumimoji="0" lang="en-US" altLang="en-US" sz="1800" b="0" i="0" u="none" strike="noStrike" cap="none" normalizeH="0" baseline="0" dirty="0">
                          <a:ln>
                            <a:noFill/>
                          </a:ln>
                          <a:solidFill>
                            <a:schemeClr val="tx1"/>
                          </a:solidFill>
                          <a:effectLst/>
                          <a:latin typeface="+mn-lt"/>
                          <a:ea typeface="Arial Unicode MS" panose="020B0604020202020204" pitchFamily="34" charset="-128"/>
                          <a:cs typeface="Arial Unicode MS" panose="020B0604020202020204" pitchFamily="34" charset="-128"/>
                        </a:rPr>
                        <a:t>I stand for clean water! Clean and healthy waterways are key to western agriculture, recreation and tourist economies that support our communities. These wholesale changes to the Clean Water Act to limit its jurisdiction provide loopholes in the law and give polluters incentives to discharge dangerous pollutants into unprotected waterways. Please protect our water - the essence of life upon which we all depend!</a:t>
                      </a:r>
                    </a:p>
                  </a:txBody>
                  <a:tcPr marL="0" marR="0" marT="0" marB="0" horzOverflow="overflow">
                    <a:lnL cap="flat">
                      <a:noFill/>
                    </a:lnL>
                    <a:lnR cap="flat">
                      <a:noFill/>
                    </a:lnR>
                    <a:lnT cap="flat">
                      <a:noFill/>
                    </a:lnT>
                    <a:lnB cap="flat">
                      <a:noFill/>
                    </a:lnB>
                    <a:lnTlToBr>
                      <a:noFill/>
                    </a:lnTlToBr>
                    <a:lnBlToTr>
                      <a:noFill/>
                    </a:lnBlToTr>
                    <a:noFill/>
                  </a:tcPr>
                </a:tc>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pPr>
                      <a:endParaRPr kumimoji="0" lang="en-US" altLang="en-US" sz="800" b="0" i="0" u="none" strike="noStrike" cap="none" normalizeH="0" baseline="0">
                        <a:ln>
                          <a:noFill/>
                        </a:ln>
                        <a:solidFill>
                          <a:schemeClr val="tx1"/>
                        </a:solidFill>
                        <a:effectLst/>
                        <a:latin typeface="+mn-lt"/>
                        <a:ea typeface="Arial Unicode MS" panose="020B0604020202020204" pitchFamily="34" charset="-128"/>
                        <a:cs typeface="Arial Unicode MS" panose="020B0604020202020204" pitchFamily="34" charset="-128"/>
                      </a:endParaRPr>
                    </a:p>
                  </a:txBody>
                  <a:tcPr marL="0" marR="0" marT="0" marB="0"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3422534814"/>
                  </a:ext>
                </a:extLst>
              </a:tr>
              <a:tr h="0">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pPr>
                      <a:endParaRPr kumimoji="0" lang="en-US" altLang="en-US" sz="1100" b="0" i="0" u="none" strike="noStrike" cap="none" normalizeH="0" baseline="0">
                        <a:ln>
                          <a:noFill/>
                        </a:ln>
                        <a:solidFill>
                          <a:schemeClr val="tx1"/>
                        </a:solidFill>
                        <a:effectLst/>
                        <a:latin typeface="+mn-lt"/>
                        <a:ea typeface="Arial Unicode MS" panose="020B0604020202020204" pitchFamily="34" charset="-128"/>
                        <a:cs typeface="Arial Unicode MS" panose="020B0604020202020204" pitchFamily="34" charset="-128"/>
                      </a:endParaRPr>
                    </a:p>
                  </a:txBody>
                  <a:tcPr marL="0" marR="0" marT="0" marB="0" horzOverflow="overflow">
                    <a:lnL cap="flat">
                      <a:noFill/>
                    </a:lnL>
                    <a:lnR cap="flat">
                      <a:noFill/>
                    </a:lnR>
                    <a:lnT cap="flat">
                      <a:noFill/>
                    </a:lnT>
                    <a:lnB cap="flat">
                      <a:noFill/>
                    </a:lnB>
                    <a:lnTlToBr>
                      <a:noFill/>
                    </a:lnTlToBr>
                    <a:lnBlToTr>
                      <a:noFill/>
                    </a:lnBlToTr>
                    <a:noFill/>
                  </a:tcPr>
                </a:tc>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pPr>
                      <a:endParaRPr kumimoji="0" lang="en-US" altLang="en-US" sz="1100" b="0" i="0" u="none" strike="noStrike" cap="none" normalizeH="0" baseline="0" dirty="0">
                        <a:ln>
                          <a:noFill/>
                        </a:ln>
                        <a:solidFill>
                          <a:schemeClr val="tx1"/>
                        </a:solidFill>
                        <a:effectLst/>
                        <a:latin typeface="+mn-lt"/>
                        <a:ea typeface="Arial Unicode MS" panose="020B0604020202020204" pitchFamily="34" charset="-128"/>
                        <a:cs typeface="Arial Unicode MS" panose="020B0604020202020204" pitchFamily="34" charset="-128"/>
                      </a:endParaRPr>
                    </a:p>
                  </a:txBody>
                  <a:tcPr marL="0" marR="0" marT="0" marB="0" horzOverflow="overflow">
                    <a:lnL cap="flat">
                      <a:noFill/>
                    </a:lnL>
                    <a:lnR cap="flat">
                      <a:noFill/>
                    </a:lnR>
                    <a:lnT cap="flat">
                      <a:noFill/>
                    </a:lnT>
                    <a:lnB w="12700" cap="flat" cmpd="sng" algn="ctr">
                      <a:solidFill>
                        <a:srgbClr val="3783FF"/>
                      </a:solidFill>
                      <a:prstDash val="solid"/>
                      <a:round/>
                      <a:headEnd type="none" w="med" len="med"/>
                      <a:tailEnd type="none" w="med" len="med"/>
                    </a:lnB>
                    <a:lnTlToBr>
                      <a:noFill/>
                    </a:lnTlToBr>
                    <a:lnBlToTr>
                      <a:noFill/>
                    </a:lnBlToTr>
                    <a:noFill/>
                  </a:tcPr>
                </a:tc>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pPr>
                      <a:endParaRPr kumimoji="0" lang="en-US" altLang="en-US" sz="800" b="0" i="0" u="none" strike="noStrike" cap="none" normalizeH="0" baseline="0" dirty="0">
                        <a:ln>
                          <a:noFill/>
                        </a:ln>
                        <a:solidFill>
                          <a:schemeClr val="tx1"/>
                        </a:solidFill>
                        <a:effectLst/>
                        <a:latin typeface="+mn-lt"/>
                        <a:ea typeface="Arial Unicode MS" panose="020B0604020202020204" pitchFamily="34" charset="-128"/>
                        <a:cs typeface="Arial Unicode MS" panose="020B0604020202020204" pitchFamily="34" charset="-128"/>
                      </a:endParaRPr>
                    </a:p>
                  </a:txBody>
                  <a:tcPr marL="0" marR="0" marT="0" marB="0"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190330792"/>
                  </a:ext>
                </a:extLst>
              </a:tr>
              <a:tr h="0">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pPr>
                      <a:endParaRPr kumimoji="0" lang="en-US" altLang="en-US" sz="800" b="0" i="0" u="none" strike="noStrike" cap="none" normalizeH="0" baseline="0">
                        <a:ln>
                          <a:noFill/>
                        </a:ln>
                        <a:solidFill>
                          <a:schemeClr val="tx1"/>
                        </a:solidFill>
                        <a:effectLst/>
                        <a:latin typeface="+mn-lt"/>
                        <a:ea typeface="Arial Unicode MS" panose="020B0604020202020204" pitchFamily="34" charset="-128"/>
                        <a:cs typeface="Arial Unicode MS" panose="020B0604020202020204" pitchFamily="34" charset="-128"/>
                      </a:endParaRPr>
                    </a:p>
                  </a:txBody>
                  <a:tcPr marL="0" marR="0" marT="0" marB="0" horzOverflow="overflow">
                    <a:lnL cap="flat">
                      <a:noFill/>
                    </a:lnL>
                    <a:lnR cap="flat">
                      <a:noFill/>
                    </a:lnR>
                    <a:lnT cap="flat">
                      <a:noFill/>
                    </a:lnT>
                    <a:lnB cap="flat">
                      <a:noFill/>
                    </a:lnB>
                    <a:lnTlToBr>
                      <a:noFill/>
                    </a:lnTlToBr>
                    <a:lnBlToTr>
                      <a:noFill/>
                    </a:lnBlToTr>
                    <a:noFill/>
                  </a:tcPr>
                </a:tc>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pPr>
                      <a:endParaRPr kumimoji="0" lang="en-US" altLang="en-US" sz="1100" b="0" i="0" u="none" strike="noStrike" cap="none" normalizeH="0" baseline="0" dirty="0">
                        <a:ln>
                          <a:noFill/>
                        </a:ln>
                        <a:solidFill>
                          <a:schemeClr val="tx1"/>
                        </a:solidFill>
                        <a:effectLst/>
                        <a:latin typeface="+mn-lt"/>
                        <a:ea typeface="Arial Unicode MS" panose="020B0604020202020204" pitchFamily="34" charset="-128"/>
                        <a:cs typeface="Arial Unicode MS" panose="020B0604020202020204" pitchFamily="34" charset="-128"/>
                      </a:endParaRPr>
                    </a:p>
                  </a:txBody>
                  <a:tcPr marL="0" marR="0" marT="0" marB="0" horzOverflow="overflow">
                    <a:lnL cap="flat">
                      <a:noFill/>
                    </a:lnL>
                    <a:lnR cap="flat">
                      <a:noFill/>
                    </a:lnR>
                    <a:lnT w="12700" cap="flat" cmpd="sng" algn="ctr">
                      <a:solidFill>
                        <a:srgbClr val="3783FF"/>
                      </a:solidFill>
                      <a:prstDash val="solid"/>
                      <a:round/>
                      <a:headEnd type="none" w="med" len="med"/>
                      <a:tailEnd type="none" w="med" len="med"/>
                    </a:lnT>
                    <a:lnB cap="flat">
                      <a:noFill/>
                    </a:lnB>
                    <a:lnTlToBr>
                      <a:noFill/>
                    </a:lnTlToBr>
                    <a:lnBlToTr>
                      <a:noFill/>
                    </a:lnBlToTr>
                    <a:noFill/>
                  </a:tcPr>
                </a:tc>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pPr>
                      <a:endParaRPr kumimoji="0" lang="en-US" altLang="en-US" sz="800" b="0" i="0" u="none" strike="noStrike" cap="none" normalizeH="0" baseline="0">
                        <a:ln>
                          <a:noFill/>
                        </a:ln>
                        <a:solidFill>
                          <a:schemeClr val="tx1"/>
                        </a:solidFill>
                        <a:effectLst/>
                        <a:latin typeface="+mn-lt"/>
                        <a:ea typeface="Arial Unicode MS" panose="020B0604020202020204" pitchFamily="34" charset="-128"/>
                        <a:cs typeface="Arial Unicode MS" panose="020B0604020202020204" pitchFamily="34" charset="-128"/>
                      </a:endParaRPr>
                    </a:p>
                  </a:txBody>
                  <a:tcPr marL="0" marR="0" marT="0" marB="0"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3895411905"/>
                  </a:ext>
                </a:extLst>
              </a:tr>
              <a:tr h="0">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pPr>
                      <a:endParaRPr kumimoji="0" lang="en-US" altLang="en-US" sz="100" b="0" i="0" u="none" strike="noStrike" cap="none" normalizeH="0" baseline="0">
                        <a:ln>
                          <a:noFill/>
                        </a:ln>
                        <a:solidFill>
                          <a:schemeClr val="tx1"/>
                        </a:solidFill>
                        <a:effectLst/>
                        <a:latin typeface="+mn-lt"/>
                        <a:ea typeface="Arial Unicode MS" panose="020B0604020202020204" pitchFamily="34" charset="-128"/>
                        <a:cs typeface="Arial Unicode MS" panose="020B0604020202020204" pitchFamily="34" charset="-128"/>
                      </a:endParaRPr>
                    </a:p>
                  </a:txBody>
                  <a:tcPr marL="0" marR="0" marT="0" marB="0" horzOverflow="overflow">
                    <a:lnL cap="flat">
                      <a:noFill/>
                    </a:lnL>
                    <a:lnR cap="flat">
                      <a:noFill/>
                    </a:lnR>
                    <a:lnT cap="flat">
                      <a:noFill/>
                    </a:lnT>
                    <a:lnB cap="flat">
                      <a:noFill/>
                    </a:lnB>
                    <a:lnTlToBr>
                      <a:noFill/>
                    </a:lnTlToBr>
                    <a:lnBlToTr>
                      <a:noFill/>
                    </a:lnBlToTr>
                    <a:noFill/>
                  </a:tcPr>
                </a:tc>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pPr>
                      <a:endParaRPr kumimoji="0" lang="en-US" altLang="en-US" sz="800" b="0" i="0" u="none" strike="noStrike" cap="none" normalizeH="0" baseline="0" dirty="0">
                        <a:ln>
                          <a:noFill/>
                        </a:ln>
                        <a:solidFill>
                          <a:schemeClr val="tx1"/>
                        </a:solidFill>
                        <a:effectLst/>
                        <a:latin typeface="+mn-lt"/>
                        <a:ea typeface="Arial Unicode MS" panose="020B0604020202020204" pitchFamily="34" charset="-128"/>
                        <a:cs typeface="Arial Unicode MS" panose="020B0604020202020204" pitchFamily="34" charset="-128"/>
                      </a:endParaRPr>
                    </a:p>
                  </a:txBody>
                  <a:tcPr marL="0" marR="0" marT="0" marB="0" horzOverflow="overflow">
                    <a:lnL cap="flat">
                      <a:noFill/>
                    </a:lnL>
                    <a:lnR cap="flat">
                      <a:noFill/>
                    </a:lnR>
                    <a:lnT cap="flat">
                      <a:noFill/>
                    </a:lnT>
                    <a:lnB cap="flat">
                      <a:noFill/>
                    </a:lnB>
                    <a:lnTlToBr>
                      <a:noFill/>
                    </a:lnTlToBr>
                    <a:lnBlToTr>
                      <a:noFill/>
                    </a:lnBlToTr>
                    <a:noFill/>
                  </a:tcPr>
                </a:tc>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pPr>
                      <a:r>
                        <a:rPr kumimoji="0" lang="en-US" altLang="en-US" sz="4400" b="1" i="0" u="none" strike="noStrike" cap="none" normalizeH="0" baseline="40000" dirty="0">
                          <a:ln>
                            <a:noFill/>
                          </a:ln>
                          <a:solidFill>
                            <a:srgbClr val="3783FF"/>
                          </a:solidFill>
                          <a:effectLst/>
                          <a:latin typeface="+mn-lt"/>
                          <a:ea typeface="Arial Unicode MS" panose="020B0604020202020204" pitchFamily="34" charset="-128"/>
                          <a:cs typeface="Arial Unicode MS" panose="020B0604020202020204" pitchFamily="34" charset="-128"/>
                        </a:rPr>
                        <a:t>”</a:t>
                      </a:r>
                    </a:p>
                  </a:txBody>
                  <a:tcPr marL="0" marR="0" marT="0" marB="0"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923722881"/>
                  </a:ext>
                </a:extLst>
              </a:tr>
            </a:tbl>
          </a:graphicData>
        </a:graphic>
      </p:graphicFrame>
      <p:sp>
        <p:nvSpPr>
          <p:cNvPr id="9" name="TextBox 8">
            <a:extLst>
              <a:ext uri="{FF2B5EF4-FFF2-40B4-BE49-F238E27FC236}">
                <a16:creationId xmlns:a16="http://schemas.microsoft.com/office/drawing/2014/main" id="{FDAA1328-DB02-9447-A1C4-4EDEE7229E9B}"/>
              </a:ext>
            </a:extLst>
          </p:cNvPr>
          <p:cNvSpPr txBox="1"/>
          <p:nvPr/>
        </p:nvSpPr>
        <p:spPr>
          <a:xfrm>
            <a:off x="2840018" y="1506071"/>
            <a:ext cx="2022438" cy="355002"/>
          </a:xfrm>
          <a:prstGeom prst="rect">
            <a:avLst/>
          </a:prstGeom>
          <a:noFill/>
          <a:ln w="31750">
            <a:solidFill>
              <a:schemeClr val="accent6">
                <a:lumMod val="60000"/>
                <a:lumOff val="40000"/>
              </a:schemeClr>
            </a:solidFill>
          </a:ln>
        </p:spPr>
        <p:txBody>
          <a:bodyPr wrap="square" rtlCol="0">
            <a:spAutoFit/>
          </a:bodyPr>
          <a:lstStyle/>
          <a:p>
            <a:endParaRPr lang="en-US" dirty="0"/>
          </a:p>
        </p:txBody>
      </p:sp>
      <p:sp>
        <p:nvSpPr>
          <p:cNvPr id="10" name="TextBox 9">
            <a:extLst>
              <a:ext uri="{FF2B5EF4-FFF2-40B4-BE49-F238E27FC236}">
                <a16:creationId xmlns:a16="http://schemas.microsoft.com/office/drawing/2014/main" id="{663ADE49-55EC-B241-8428-3B5694CC96AB}"/>
              </a:ext>
            </a:extLst>
          </p:cNvPr>
          <p:cNvSpPr txBox="1"/>
          <p:nvPr/>
        </p:nvSpPr>
        <p:spPr>
          <a:xfrm>
            <a:off x="2840018" y="4401673"/>
            <a:ext cx="2162288" cy="355002"/>
          </a:xfrm>
          <a:prstGeom prst="rect">
            <a:avLst/>
          </a:prstGeom>
          <a:noFill/>
          <a:ln w="31750">
            <a:solidFill>
              <a:schemeClr val="accent6">
                <a:lumMod val="60000"/>
                <a:lumOff val="40000"/>
              </a:schemeClr>
            </a:solidFill>
          </a:ln>
        </p:spPr>
        <p:txBody>
          <a:bodyPr wrap="square" rtlCol="0">
            <a:spAutoFit/>
          </a:bodyPr>
          <a:lstStyle/>
          <a:p>
            <a:endParaRPr lang="en-US" dirty="0"/>
          </a:p>
        </p:txBody>
      </p:sp>
      <p:sp>
        <p:nvSpPr>
          <p:cNvPr id="11" name="TextBox 10">
            <a:extLst>
              <a:ext uri="{FF2B5EF4-FFF2-40B4-BE49-F238E27FC236}">
                <a16:creationId xmlns:a16="http://schemas.microsoft.com/office/drawing/2014/main" id="{374113F7-CA50-724F-95F9-078D8396CF9B}"/>
              </a:ext>
            </a:extLst>
          </p:cNvPr>
          <p:cNvSpPr txBox="1"/>
          <p:nvPr/>
        </p:nvSpPr>
        <p:spPr>
          <a:xfrm>
            <a:off x="3616363" y="4714083"/>
            <a:ext cx="1160034" cy="355002"/>
          </a:xfrm>
          <a:prstGeom prst="rect">
            <a:avLst/>
          </a:prstGeom>
          <a:noFill/>
          <a:ln w="31750">
            <a:solidFill>
              <a:schemeClr val="accent6">
                <a:lumMod val="60000"/>
                <a:lumOff val="40000"/>
              </a:schemeClr>
            </a:solidFill>
          </a:ln>
        </p:spPr>
        <p:txBody>
          <a:bodyPr wrap="square" rtlCol="0">
            <a:spAutoFit/>
          </a:bodyPr>
          <a:lstStyle/>
          <a:p>
            <a:endParaRPr lang="en-US" dirty="0"/>
          </a:p>
        </p:txBody>
      </p:sp>
      <p:sp>
        <p:nvSpPr>
          <p:cNvPr id="12" name="TextBox 11">
            <a:extLst>
              <a:ext uri="{FF2B5EF4-FFF2-40B4-BE49-F238E27FC236}">
                <a16:creationId xmlns:a16="http://schemas.microsoft.com/office/drawing/2014/main" id="{847E48B3-B9F8-B24B-83C9-B09E12863F82}"/>
              </a:ext>
            </a:extLst>
          </p:cNvPr>
          <p:cNvSpPr txBox="1"/>
          <p:nvPr/>
        </p:nvSpPr>
        <p:spPr>
          <a:xfrm>
            <a:off x="6368527" y="2334411"/>
            <a:ext cx="785308" cy="355002"/>
          </a:xfrm>
          <a:prstGeom prst="rect">
            <a:avLst/>
          </a:prstGeom>
          <a:noFill/>
          <a:ln w="31750">
            <a:solidFill>
              <a:schemeClr val="accent6">
                <a:lumMod val="60000"/>
                <a:lumOff val="40000"/>
              </a:schemeClr>
            </a:solidFill>
          </a:ln>
        </p:spPr>
        <p:txBody>
          <a:bodyPr wrap="square" rtlCol="0">
            <a:spAutoFit/>
          </a:bodyPr>
          <a:lstStyle/>
          <a:p>
            <a:endParaRPr lang="en-US" dirty="0"/>
          </a:p>
        </p:txBody>
      </p:sp>
      <p:sp>
        <p:nvSpPr>
          <p:cNvPr id="13" name="TextBox 12">
            <a:extLst>
              <a:ext uri="{FF2B5EF4-FFF2-40B4-BE49-F238E27FC236}">
                <a16:creationId xmlns:a16="http://schemas.microsoft.com/office/drawing/2014/main" id="{FAF0F42C-2BD3-554B-A718-95350E60A98F}"/>
              </a:ext>
            </a:extLst>
          </p:cNvPr>
          <p:cNvSpPr txBox="1"/>
          <p:nvPr/>
        </p:nvSpPr>
        <p:spPr>
          <a:xfrm>
            <a:off x="2831055" y="2628938"/>
            <a:ext cx="1719430" cy="355002"/>
          </a:xfrm>
          <a:prstGeom prst="rect">
            <a:avLst/>
          </a:prstGeom>
          <a:noFill/>
          <a:ln w="31750">
            <a:solidFill>
              <a:schemeClr val="accent6">
                <a:lumMod val="60000"/>
                <a:lumOff val="40000"/>
              </a:schemeClr>
            </a:solidFill>
          </a:ln>
        </p:spPr>
        <p:txBody>
          <a:bodyPr wrap="square" rtlCol="0">
            <a:spAutoFit/>
          </a:bodyPr>
          <a:lstStyle/>
          <a:p>
            <a:endParaRPr lang="en-US" dirty="0"/>
          </a:p>
        </p:txBody>
      </p:sp>
      <p:sp>
        <p:nvSpPr>
          <p:cNvPr id="14" name="TextBox 13">
            <a:extLst>
              <a:ext uri="{FF2B5EF4-FFF2-40B4-BE49-F238E27FC236}">
                <a16:creationId xmlns:a16="http://schemas.microsoft.com/office/drawing/2014/main" id="{54965517-FF59-B84E-B20C-BD3B2939C38E}"/>
              </a:ext>
            </a:extLst>
          </p:cNvPr>
          <p:cNvSpPr txBox="1"/>
          <p:nvPr/>
        </p:nvSpPr>
        <p:spPr>
          <a:xfrm>
            <a:off x="5070390" y="4401673"/>
            <a:ext cx="2718146" cy="355002"/>
          </a:xfrm>
          <a:prstGeom prst="rect">
            <a:avLst/>
          </a:prstGeom>
          <a:noFill/>
          <a:ln w="31750">
            <a:solidFill>
              <a:schemeClr val="accent6">
                <a:lumMod val="60000"/>
                <a:lumOff val="40000"/>
              </a:schemeClr>
            </a:solidFill>
          </a:ln>
        </p:spPr>
        <p:txBody>
          <a:bodyPr wrap="square" rtlCol="0">
            <a:spAutoFit/>
          </a:bodyPr>
          <a:lstStyle/>
          <a:p>
            <a:endParaRPr lang="en-US" dirty="0"/>
          </a:p>
        </p:txBody>
      </p:sp>
    </p:spTree>
    <p:extLst>
      <p:ext uri="{BB962C8B-B14F-4D97-AF65-F5344CB8AC3E}">
        <p14:creationId xmlns:p14="http://schemas.microsoft.com/office/powerpoint/2010/main" val="2827358799"/>
      </p:ext>
    </p:extLst>
  </p:cSld>
  <p:clrMapOvr>
    <a:masterClrMapping/>
  </p:clrMapOvr>
  <p:transition advClick="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1420" name="DIVIDER NUMBER">
            <a:extLst>
              <a:ext uri="{FF2B5EF4-FFF2-40B4-BE49-F238E27FC236}">
                <a16:creationId xmlns:a16="http://schemas.microsoft.com/office/drawing/2014/main" id="{757DC82A-EE41-1448-9916-5A7F51711675}"/>
              </a:ext>
            </a:extLst>
          </p:cNvPr>
          <p:cNvSpPr>
            <a:spLocks noGrp="1" noChangeArrowheads="1"/>
          </p:cNvSpPr>
          <p:nvPr>
            <p:ph type="ctrTitle"/>
            <p:custDataLst>
              <p:tags r:id="rId2"/>
            </p:custDataLst>
          </p:nvPr>
        </p:nvSpPr>
        <p:spPr/>
        <p:txBody>
          <a:bodyPr/>
          <a:lstStyle/>
          <a:p>
            <a:r>
              <a:rPr lang="en-US" altLang="en-US"/>
              <a:t>SECTION 2</a:t>
            </a:r>
          </a:p>
        </p:txBody>
      </p:sp>
      <p:sp>
        <p:nvSpPr>
          <p:cNvPr id="1211421" name="DIVIDER TITLE">
            <a:extLst>
              <a:ext uri="{FF2B5EF4-FFF2-40B4-BE49-F238E27FC236}">
                <a16:creationId xmlns:a16="http://schemas.microsoft.com/office/drawing/2014/main" id="{54492841-10D2-1040-8677-FD8FE6D92773}"/>
              </a:ext>
            </a:extLst>
          </p:cNvPr>
          <p:cNvSpPr>
            <a:spLocks noGrp="1" noChangeArrowheads="1"/>
          </p:cNvSpPr>
          <p:nvPr>
            <p:ph type="subTitle" idx="1"/>
            <p:custDataLst>
              <p:tags r:id="rId3"/>
            </p:custDataLst>
          </p:nvPr>
        </p:nvSpPr>
        <p:spPr>
          <a:xfrm>
            <a:off x="1747838" y="3035300"/>
            <a:ext cx="6270625" cy="487363"/>
          </a:xfrm>
        </p:spPr>
        <p:txBody>
          <a:bodyPr/>
          <a:lstStyle/>
          <a:p>
            <a:r>
              <a:rPr lang="en-US" altLang="en-US" dirty="0">
                <a:solidFill>
                  <a:srgbClr val="193D85"/>
                </a:solidFill>
              </a:rPr>
              <a:t>Machine Learning and NLP in Python</a:t>
            </a:r>
          </a:p>
        </p:txBody>
      </p:sp>
    </p:spTree>
    <p:custDataLst>
      <p:tags r:id="rId1"/>
    </p:custDataLst>
  </p:cSld>
  <p:clrMapOvr>
    <a:masterClrMapping/>
  </p:clrMapOvr>
  <p:transition advClick="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E7BFB-70E5-FC43-8C5D-AF039742CFAB}"/>
              </a:ext>
            </a:extLst>
          </p:cNvPr>
          <p:cNvSpPr>
            <a:spLocks noGrp="1"/>
          </p:cNvSpPr>
          <p:nvPr>
            <p:ph type="title"/>
          </p:nvPr>
        </p:nvSpPr>
        <p:spPr/>
        <p:txBody>
          <a:bodyPr/>
          <a:lstStyle/>
          <a:p>
            <a:r>
              <a:rPr lang="en-US" dirty="0"/>
              <a:t>What is Machine Learning?</a:t>
            </a:r>
          </a:p>
        </p:txBody>
      </p:sp>
      <p:sp>
        <p:nvSpPr>
          <p:cNvPr id="3" name="Slide Number Placeholder 2">
            <a:extLst>
              <a:ext uri="{FF2B5EF4-FFF2-40B4-BE49-F238E27FC236}">
                <a16:creationId xmlns:a16="http://schemas.microsoft.com/office/drawing/2014/main" id="{347575FB-978B-1646-816A-A47671EC9C44}"/>
              </a:ext>
            </a:extLst>
          </p:cNvPr>
          <p:cNvSpPr>
            <a:spLocks noGrp="1"/>
          </p:cNvSpPr>
          <p:nvPr>
            <p:ph type="sldNum" sz="quarter" idx="10"/>
          </p:nvPr>
        </p:nvSpPr>
        <p:spPr/>
        <p:txBody>
          <a:bodyPr/>
          <a:lstStyle/>
          <a:p>
            <a:fld id="{10F03DAD-CE80-EE46-B313-DB6487731082}" type="slidenum">
              <a:rPr lang="zh-TW" altLang="en-US" smtClean="0"/>
              <a:pPr/>
              <a:t>11</a:t>
            </a:fld>
            <a:endParaRPr lang="en-US" altLang="zh-TW"/>
          </a:p>
        </p:txBody>
      </p:sp>
      <p:sp>
        <p:nvSpPr>
          <p:cNvPr id="4" name="LAYOUT BODY">
            <a:extLst>
              <a:ext uri="{FF2B5EF4-FFF2-40B4-BE49-F238E27FC236}">
                <a16:creationId xmlns:a16="http://schemas.microsoft.com/office/drawing/2014/main" id="{7BB8414D-4EF2-2E42-8C9D-3431B01F38D8}"/>
              </a:ext>
            </a:extLst>
          </p:cNvPr>
          <p:cNvSpPr>
            <a:spLocks noChangeArrowheads="1"/>
          </p:cNvSpPr>
          <p:nvPr>
            <p:custDataLst>
              <p:tags r:id="rId1"/>
            </p:custDataLst>
          </p:nvPr>
        </p:nvSpPr>
        <p:spPr bwMode="gray">
          <a:xfrm>
            <a:off x="765174" y="1430730"/>
            <a:ext cx="7561245" cy="162444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1006475">
              <a:spcBef>
                <a:spcPct val="100000"/>
              </a:spcBef>
              <a:buClr>
                <a:srgbClr val="5B77CC"/>
              </a:buClr>
              <a:buSzPct val="25000"/>
              <a:buFont typeface="Symbol" pitchFamily="2" charset="2"/>
              <a:defRPr sz="11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228600" indent="-225425" defTabSz="1006475">
              <a:buClr>
                <a:schemeClr val="tx1"/>
              </a:buClr>
              <a:buFont typeface="Symbol" pitchFamily="2" charset="2"/>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457200" indent="-227013"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684213" indent="-225425"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11414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5986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20558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5130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lvl="2"/>
            <a:r>
              <a:rPr lang="en-US" altLang="en-US" sz="1800" b="0" dirty="0"/>
              <a:t>In short, machine learning is </a:t>
            </a:r>
            <a:r>
              <a:rPr lang="en-US" altLang="en-US" sz="1800" dirty="0"/>
              <a:t>building a model </a:t>
            </a:r>
            <a:r>
              <a:rPr lang="en-US" altLang="en-US" sz="1800" b="0" dirty="0"/>
              <a:t>(with a twist)</a:t>
            </a:r>
          </a:p>
          <a:p>
            <a:pPr lvl="3"/>
            <a:r>
              <a:rPr lang="en-US" altLang="en-US" sz="1800" b="0" dirty="0"/>
              <a:t>Creating a simplified representation of a real-word system that still captures the main underlying rules, relationships, or patterns of that system</a:t>
            </a:r>
          </a:p>
          <a:p>
            <a:pPr lvl="2"/>
            <a:r>
              <a:rPr lang="en-US" altLang="en-US" sz="1800" b="0" dirty="0"/>
              <a:t>But the “learning” part is where it differs from traditional model building</a:t>
            </a:r>
          </a:p>
        </p:txBody>
      </p:sp>
      <p:sp>
        <p:nvSpPr>
          <p:cNvPr id="5" name="LAYOUT HEADER">
            <a:extLst>
              <a:ext uri="{FF2B5EF4-FFF2-40B4-BE49-F238E27FC236}">
                <a16:creationId xmlns:a16="http://schemas.microsoft.com/office/drawing/2014/main" id="{4A5D164E-5C4C-9B49-8476-CC99B89C5184}"/>
              </a:ext>
            </a:extLst>
          </p:cNvPr>
          <p:cNvSpPr txBox="1">
            <a:spLocks noChangeArrowheads="1"/>
          </p:cNvSpPr>
          <p:nvPr>
            <p:custDataLst>
              <p:tags r:id="rId2"/>
            </p:custDataLst>
          </p:nvPr>
        </p:nvSpPr>
        <p:spPr bwMode="auto">
          <a:xfrm>
            <a:off x="765174" y="3352800"/>
            <a:ext cx="4186238"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969696"/>
                </a:solidFill>
                <a:miter lim="800000"/>
                <a:headEnd/>
                <a:tailEnd/>
              </a14:hiddenLine>
            </a:ex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lIns="0" tIns="0" rIns="0" bIns="0" anchor="ctr"/>
          <a:lstStyle/>
          <a:p>
            <a:r>
              <a:rPr lang="en-US" altLang="en-US" sz="1600" dirty="0"/>
              <a:t>Traditional Model Flow</a:t>
            </a:r>
          </a:p>
        </p:txBody>
      </p:sp>
      <p:sp>
        <p:nvSpPr>
          <p:cNvPr id="6" name="Line 16">
            <a:extLst>
              <a:ext uri="{FF2B5EF4-FFF2-40B4-BE49-F238E27FC236}">
                <a16:creationId xmlns:a16="http://schemas.microsoft.com/office/drawing/2014/main" id="{5B070DE8-6FC8-954D-BBBC-6BC6694ED435}"/>
              </a:ext>
            </a:extLst>
          </p:cNvPr>
          <p:cNvSpPr>
            <a:spLocks noChangeShapeType="1"/>
          </p:cNvSpPr>
          <p:nvPr/>
        </p:nvSpPr>
        <p:spPr bwMode="auto">
          <a:xfrm>
            <a:off x="765174" y="3662362"/>
            <a:ext cx="8653464" cy="46037"/>
          </a:xfrm>
          <a:prstGeom prst="line">
            <a:avLst/>
          </a:prstGeom>
          <a:noFill/>
          <a:ln w="28575">
            <a:solidFill>
              <a:srgbClr val="378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3783FF">
                      <a:gamma/>
                      <a:shade val="60000"/>
                      <a:invGamma/>
                    </a:srgbClr>
                  </a:outerShdw>
                </a:effectLst>
              </a14:hiddenEffects>
            </a:ext>
          </a:extLst>
        </p:spPr>
        <p:txBody>
          <a:bodyPr lIns="0" tIns="0" rIns="0" bIns="0"/>
          <a:lstStyle/>
          <a:p>
            <a:endParaRPr lang="en-US"/>
          </a:p>
        </p:txBody>
      </p:sp>
      <p:sp>
        <p:nvSpPr>
          <p:cNvPr id="7" name="Oval 6">
            <a:extLst>
              <a:ext uri="{FF2B5EF4-FFF2-40B4-BE49-F238E27FC236}">
                <a16:creationId xmlns:a16="http://schemas.microsoft.com/office/drawing/2014/main" id="{69E4992B-2F38-9D4B-8ADD-F4109174B357}"/>
              </a:ext>
            </a:extLst>
          </p:cNvPr>
          <p:cNvSpPr/>
          <p:nvPr/>
        </p:nvSpPr>
        <p:spPr bwMode="auto">
          <a:xfrm>
            <a:off x="765174" y="4464422"/>
            <a:ext cx="1633781" cy="1280160"/>
          </a:xfrm>
          <a:prstGeom prst="ellipse">
            <a:avLst/>
          </a:prstGeom>
          <a:solidFill>
            <a:schemeClr val="accent5">
              <a:lumMod val="50000"/>
            </a:schemeClr>
          </a:solidFill>
          <a:ln w="1905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800" b="1" i="0" u="none" strike="noStrike" cap="none" normalizeH="0" baseline="0" dirty="0">
                <a:ln>
                  <a:noFill/>
                </a:ln>
                <a:solidFill>
                  <a:schemeClr val="bg1"/>
                </a:solidFill>
                <a:effectLst/>
                <a:latin typeface="Frutiger 45 Light" pitchFamily="34" charset="0"/>
                <a:ea typeface="Arial Unicode MS" panose="020B0604020202020204" pitchFamily="34" charset="-128"/>
                <a:cs typeface="Arial Unicode MS" panose="020B0604020202020204" pitchFamily="34" charset="-128"/>
              </a:rPr>
              <a:t>INPUT</a:t>
            </a:r>
          </a:p>
        </p:txBody>
      </p:sp>
      <p:sp>
        <p:nvSpPr>
          <p:cNvPr id="8" name="Right Arrow 7">
            <a:extLst>
              <a:ext uri="{FF2B5EF4-FFF2-40B4-BE49-F238E27FC236}">
                <a16:creationId xmlns:a16="http://schemas.microsoft.com/office/drawing/2014/main" id="{ED5C4FD2-D212-604E-B20F-BFE728C4061F}"/>
              </a:ext>
            </a:extLst>
          </p:cNvPr>
          <p:cNvSpPr/>
          <p:nvPr/>
        </p:nvSpPr>
        <p:spPr bwMode="auto">
          <a:xfrm>
            <a:off x="2468415" y="4652681"/>
            <a:ext cx="1143552" cy="903643"/>
          </a:xfrm>
          <a:prstGeom prst="rightArrow">
            <a:avLst/>
          </a:prstGeom>
          <a:solidFill>
            <a:schemeClr val="accent3">
              <a:lumMod val="50000"/>
            </a:schemeClr>
          </a:solidFill>
          <a:ln w="19050" cap="flat" cmpd="sng" algn="ctr">
            <a:solidFill>
              <a:srgbClr val="969696"/>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100" b="1" i="0" u="none" strike="noStrike" cap="none" normalizeH="0" baseline="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endParaRPr>
          </a:p>
        </p:txBody>
      </p:sp>
      <p:sp>
        <p:nvSpPr>
          <p:cNvPr id="9" name="Rectangle 8">
            <a:extLst>
              <a:ext uri="{FF2B5EF4-FFF2-40B4-BE49-F238E27FC236}">
                <a16:creationId xmlns:a16="http://schemas.microsoft.com/office/drawing/2014/main" id="{2995AE37-F941-114B-8ED4-020FB230FC28}"/>
              </a:ext>
            </a:extLst>
          </p:cNvPr>
          <p:cNvSpPr/>
          <p:nvPr/>
        </p:nvSpPr>
        <p:spPr bwMode="auto">
          <a:xfrm>
            <a:off x="3713701" y="4195481"/>
            <a:ext cx="2710931" cy="1818042"/>
          </a:xfrm>
          <a:prstGeom prst="rect">
            <a:avLst/>
          </a:prstGeom>
          <a:solidFill>
            <a:schemeClr val="accent6">
              <a:lumMod val="60000"/>
              <a:lumOff val="40000"/>
            </a:schemeClr>
          </a:solidFill>
          <a:ln w="19050" cap="flat" cmpd="sng" algn="ctr">
            <a:solidFill>
              <a:schemeClr val="accent6">
                <a:lumMod val="60000"/>
                <a:lumOff val="40000"/>
              </a:schemeClr>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800" b="1"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t>MODEL:</a:t>
            </a:r>
            <a:br>
              <a:rPr kumimoji="0" lang="en-US" sz="1800" b="1"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br>
            <a:r>
              <a:rPr kumimoji="0" lang="en-US" sz="1800" b="1"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t>USER-DEFINED RULES OR FORMULAS</a:t>
            </a:r>
          </a:p>
        </p:txBody>
      </p:sp>
      <p:grpSp>
        <p:nvGrpSpPr>
          <p:cNvPr id="13" name="Group 12">
            <a:extLst>
              <a:ext uri="{FF2B5EF4-FFF2-40B4-BE49-F238E27FC236}">
                <a16:creationId xmlns:a16="http://schemas.microsoft.com/office/drawing/2014/main" id="{38312A83-9CDD-9146-BED1-A1DFDFC2A3FA}"/>
              </a:ext>
            </a:extLst>
          </p:cNvPr>
          <p:cNvGrpSpPr/>
          <p:nvPr/>
        </p:nvGrpSpPr>
        <p:grpSpPr>
          <a:xfrm>
            <a:off x="6397270" y="4658060"/>
            <a:ext cx="1333945" cy="892884"/>
            <a:chOff x="7003228" y="4658066"/>
            <a:chExt cx="1333945" cy="892884"/>
          </a:xfrm>
        </p:grpSpPr>
        <p:sp>
          <p:nvSpPr>
            <p:cNvPr id="11" name="Equal 10">
              <a:extLst>
                <a:ext uri="{FF2B5EF4-FFF2-40B4-BE49-F238E27FC236}">
                  <a16:creationId xmlns:a16="http://schemas.microsoft.com/office/drawing/2014/main" id="{4787B023-44B7-784A-A3D5-87845ED657D3}"/>
                </a:ext>
              </a:extLst>
            </p:cNvPr>
            <p:cNvSpPr/>
            <p:nvPr/>
          </p:nvSpPr>
          <p:spPr bwMode="auto">
            <a:xfrm>
              <a:off x="7003228" y="4754879"/>
              <a:ext cx="957430" cy="699249"/>
            </a:xfrm>
            <a:prstGeom prst="mathEqual">
              <a:avLst/>
            </a:prstGeom>
            <a:solidFill>
              <a:schemeClr val="accent3">
                <a:lumMod val="50000"/>
              </a:schemeClr>
            </a:solidFill>
            <a:ln w="19050" cap="flat" cmpd="sng" algn="ctr">
              <a:solidFill>
                <a:srgbClr val="969696"/>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100" b="1" i="0" u="none" strike="noStrike" cap="none" normalizeH="0" baseline="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endParaRPr>
            </a:p>
          </p:txBody>
        </p:sp>
        <p:sp>
          <p:nvSpPr>
            <p:cNvPr id="12" name="Triangle 11">
              <a:extLst>
                <a:ext uri="{FF2B5EF4-FFF2-40B4-BE49-F238E27FC236}">
                  <a16:creationId xmlns:a16="http://schemas.microsoft.com/office/drawing/2014/main" id="{11D684C7-0B8E-7641-B602-4C577F0C8F71}"/>
                </a:ext>
              </a:extLst>
            </p:cNvPr>
            <p:cNvSpPr/>
            <p:nvPr/>
          </p:nvSpPr>
          <p:spPr bwMode="auto">
            <a:xfrm rot="5400000">
              <a:off x="7632549" y="4846325"/>
              <a:ext cx="892884" cy="516365"/>
            </a:xfrm>
            <a:prstGeom prst="triangle">
              <a:avLst>
                <a:gd name="adj" fmla="val 50000"/>
              </a:avLst>
            </a:prstGeom>
            <a:solidFill>
              <a:schemeClr val="tx1">
                <a:lumMod val="50000"/>
                <a:lumOff val="50000"/>
              </a:schemeClr>
            </a:solidFill>
            <a:ln w="19050" cap="flat" cmpd="sng" algn="ctr">
              <a:solidFill>
                <a:schemeClr val="tx1">
                  <a:lumMod val="50000"/>
                  <a:lumOff val="50000"/>
                </a:schemeClr>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100" b="1" i="0" u="none" strike="noStrike" cap="none" normalizeH="0" baseline="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endParaRPr>
            </a:p>
          </p:txBody>
        </p:sp>
      </p:grpSp>
      <p:sp>
        <p:nvSpPr>
          <p:cNvPr id="14" name="Oval 13">
            <a:extLst>
              <a:ext uri="{FF2B5EF4-FFF2-40B4-BE49-F238E27FC236}">
                <a16:creationId xmlns:a16="http://schemas.microsoft.com/office/drawing/2014/main" id="{94912652-43A2-444E-B277-48D368F2AADF}"/>
              </a:ext>
            </a:extLst>
          </p:cNvPr>
          <p:cNvSpPr/>
          <p:nvPr/>
        </p:nvSpPr>
        <p:spPr bwMode="auto">
          <a:xfrm>
            <a:off x="7779158" y="4464422"/>
            <a:ext cx="1633781" cy="1280160"/>
          </a:xfrm>
          <a:prstGeom prst="ellipse">
            <a:avLst/>
          </a:prstGeom>
          <a:solidFill>
            <a:srgbClr val="00B050"/>
          </a:solidFill>
          <a:ln w="19050"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r>
              <a:rPr kumimoji="0" lang="en-US" sz="1800" b="1" i="0" u="none" strike="noStrike" cap="none" normalizeH="0" baseline="0" dirty="0">
                <a:ln>
                  <a:noFill/>
                </a:ln>
                <a:solidFill>
                  <a:schemeClr val="bg1"/>
                </a:solidFill>
                <a:effectLst/>
                <a:latin typeface="Frutiger 45 Light" pitchFamily="34" charset="0"/>
                <a:ea typeface="Arial Unicode MS" panose="020B0604020202020204" pitchFamily="34" charset="-128"/>
                <a:cs typeface="Arial Unicode MS" panose="020B0604020202020204" pitchFamily="34" charset="-128"/>
              </a:rPr>
              <a:t>OUTPUT</a:t>
            </a:r>
          </a:p>
        </p:txBody>
      </p:sp>
    </p:spTree>
    <p:extLst>
      <p:ext uri="{BB962C8B-B14F-4D97-AF65-F5344CB8AC3E}">
        <p14:creationId xmlns:p14="http://schemas.microsoft.com/office/powerpoint/2010/main" val="616324008"/>
      </p:ext>
    </p:extLst>
  </p:cSld>
  <p:clrMapOvr>
    <a:masterClrMapping/>
  </p:clrMapOvr>
  <p:transition advClick="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3C7C5-18D3-3749-81B8-563AB2F0B4D6}"/>
              </a:ext>
            </a:extLst>
          </p:cNvPr>
          <p:cNvSpPr>
            <a:spLocks noGrp="1"/>
          </p:cNvSpPr>
          <p:nvPr>
            <p:ph type="title"/>
          </p:nvPr>
        </p:nvSpPr>
        <p:spPr/>
        <p:txBody>
          <a:bodyPr/>
          <a:lstStyle/>
          <a:p>
            <a:r>
              <a:rPr lang="en-US" dirty="0"/>
              <a:t>Machine Learning Model Flow</a:t>
            </a:r>
          </a:p>
        </p:txBody>
      </p:sp>
      <p:sp>
        <p:nvSpPr>
          <p:cNvPr id="3" name="Slide Number Placeholder 2">
            <a:extLst>
              <a:ext uri="{FF2B5EF4-FFF2-40B4-BE49-F238E27FC236}">
                <a16:creationId xmlns:a16="http://schemas.microsoft.com/office/drawing/2014/main" id="{74754E91-F2B9-AF46-A83A-2E6FA54A7396}"/>
              </a:ext>
            </a:extLst>
          </p:cNvPr>
          <p:cNvSpPr>
            <a:spLocks noGrp="1"/>
          </p:cNvSpPr>
          <p:nvPr>
            <p:ph type="sldNum" sz="quarter" idx="10"/>
          </p:nvPr>
        </p:nvSpPr>
        <p:spPr/>
        <p:txBody>
          <a:bodyPr/>
          <a:lstStyle/>
          <a:p>
            <a:fld id="{10F03DAD-CE80-EE46-B313-DB6487731082}" type="slidenum">
              <a:rPr lang="zh-TW" altLang="en-US" smtClean="0"/>
              <a:pPr/>
              <a:t>12</a:t>
            </a:fld>
            <a:endParaRPr lang="en-US" altLang="zh-TW"/>
          </a:p>
        </p:txBody>
      </p:sp>
      <p:sp>
        <p:nvSpPr>
          <p:cNvPr id="4" name="Oval 3">
            <a:extLst>
              <a:ext uri="{FF2B5EF4-FFF2-40B4-BE49-F238E27FC236}">
                <a16:creationId xmlns:a16="http://schemas.microsoft.com/office/drawing/2014/main" id="{320C8138-4E69-764A-823D-076E19C68E35}"/>
              </a:ext>
            </a:extLst>
          </p:cNvPr>
          <p:cNvSpPr/>
          <p:nvPr/>
        </p:nvSpPr>
        <p:spPr bwMode="auto">
          <a:xfrm>
            <a:off x="894270" y="2577412"/>
            <a:ext cx="1633781" cy="1280160"/>
          </a:xfrm>
          <a:prstGeom prst="ellipse">
            <a:avLst/>
          </a:prstGeom>
          <a:solidFill>
            <a:schemeClr val="accent5">
              <a:lumMod val="50000"/>
            </a:schemeClr>
          </a:solidFill>
          <a:ln w="1905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800" b="1" i="0" u="none" strike="noStrike" cap="none" normalizeH="0" baseline="0" dirty="0">
                <a:ln>
                  <a:noFill/>
                </a:ln>
                <a:solidFill>
                  <a:schemeClr val="bg1"/>
                </a:solidFill>
                <a:effectLst/>
                <a:latin typeface="Frutiger 45 Light" pitchFamily="34" charset="0"/>
                <a:ea typeface="Arial Unicode MS" panose="020B0604020202020204" pitchFamily="34" charset="-128"/>
                <a:cs typeface="Arial Unicode MS" panose="020B0604020202020204" pitchFamily="34" charset="-128"/>
              </a:rPr>
              <a:t>DATA</a:t>
            </a:r>
            <a:r>
              <a:rPr lang="en-US" sz="1800" dirty="0">
                <a:solidFill>
                  <a:schemeClr val="bg1"/>
                </a:solidFill>
              </a:rPr>
              <a:t> (INPUT)</a:t>
            </a:r>
            <a:endParaRPr kumimoji="0" lang="en-US" sz="1800" b="1" i="0" u="none" strike="noStrike" cap="none" normalizeH="0" baseline="0" dirty="0">
              <a:ln>
                <a:noFill/>
              </a:ln>
              <a:solidFill>
                <a:schemeClr val="bg1"/>
              </a:solidFill>
              <a:effectLst/>
              <a:latin typeface="Frutiger 45 Light" pitchFamily="34" charset="0"/>
              <a:ea typeface="Arial Unicode MS" panose="020B0604020202020204" pitchFamily="34" charset="-128"/>
              <a:cs typeface="Arial Unicode MS" panose="020B0604020202020204" pitchFamily="34" charset="-128"/>
            </a:endParaRPr>
          </a:p>
        </p:txBody>
      </p:sp>
      <p:sp>
        <p:nvSpPr>
          <p:cNvPr id="5" name="Right Arrow 4">
            <a:extLst>
              <a:ext uri="{FF2B5EF4-FFF2-40B4-BE49-F238E27FC236}">
                <a16:creationId xmlns:a16="http://schemas.microsoft.com/office/drawing/2014/main" id="{06F00416-9182-024A-9B31-33EB58F2E3D7}"/>
              </a:ext>
            </a:extLst>
          </p:cNvPr>
          <p:cNvSpPr/>
          <p:nvPr/>
        </p:nvSpPr>
        <p:spPr bwMode="auto">
          <a:xfrm rot="1831523">
            <a:off x="2593027" y="3127985"/>
            <a:ext cx="1143552" cy="903643"/>
          </a:xfrm>
          <a:prstGeom prst="rightArrow">
            <a:avLst/>
          </a:prstGeom>
          <a:solidFill>
            <a:schemeClr val="accent3">
              <a:lumMod val="50000"/>
            </a:schemeClr>
          </a:solidFill>
          <a:ln w="19050" cap="flat" cmpd="sng" algn="ctr">
            <a:solidFill>
              <a:srgbClr val="969696"/>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100" b="1" i="0" u="none" strike="noStrike" cap="none" normalizeH="0" baseline="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endParaRPr>
          </a:p>
        </p:txBody>
      </p:sp>
      <p:sp>
        <p:nvSpPr>
          <p:cNvPr id="6" name="Rectangle 5">
            <a:extLst>
              <a:ext uri="{FF2B5EF4-FFF2-40B4-BE49-F238E27FC236}">
                <a16:creationId xmlns:a16="http://schemas.microsoft.com/office/drawing/2014/main" id="{FE58E31F-FE49-5247-BFED-F5A3E0B09966}"/>
              </a:ext>
            </a:extLst>
          </p:cNvPr>
          <p:cNvSpPr/>
          <p:nvPr/>
        </p:nvSpPr>
        <p:spPr bwMode="auto">
          <a:xfrm>
            <a:off x="3951734" y="5549936"/>
            <a:ext cx="2158610" cy="1104814"/>
          </a:xfrm>
          <a:prstGeom prst="rect">
            <a:avLst/>
          </a:prstGeom>
          <a:solidFill>
            <a:schemeClr val="accent6">
              <a:lumMod val="60000"/>
              <a:lumOff val="40000"/>
            </a:schemeClr>
          </a:solidFill>
          <a:ln w="19050" cap="flat" cmpd="sng" algn="ctr">
            <a:solidFill>
              <a:schemeClr val="accent6">
                <a:lumMod val="60000"/>
                <a:lumOff val="40000"/>
              </a:schemeClr>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800" b="1"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t>MODEL</a:t>
            </a:r>
          </a:p>
        </p:txBody>
      </p:sp>
      <p:grpSp>
        <p:nvGrpSpPr>
          <p:cNvPr id="7" name="Group 6">
            <a:extLst>
              <a:ext uri="{FF2B5EF4-FFF2-40B4-BE49-F238E27FC236}">
                <a16:creationId xmlns:a16="http://schemas.microsoft.com/office/drawing/2014/main" id="{24553D97-C777-3D41-8F26-C6B537BE7777}"/>
              </a:ext>
            </a:extLst>
          </p:cNvPr>
          <p:cNvGrpSpPr/>
          <p:nvPr/>
        </p:nvGrpSpPr>
        <p:grpSpPr>
          <a:xfrm rot="5400000">
            <a:off x="4571148" y="4450996"/>
            <a:ext cx="919781" cy="892884"/>
            <a:chOff x="7003228" y="4658066"/>
            <a:chExt cx="1333945" cy="892884"/>
          </a:xfrm>
        </p:grpSpPr>
        <p:sp>
          <p:nvSpPr>
            <p:cNvPr id="8" name="Equal 7">
              <a:extLst>
                <a:ext uri="{FF2B5EF4-FFF2-40B4-BE49-F238E27FC236}">
                  <a16:creationId xmlns:a16="http://schemas.microsoft.com/office/drawing/2014/main" id="{AC0ED2CB-58A4-944E-B319-C69295C06756}"/>
                </a:ext>
              </a:extLst>
            </p:cNvPr>
            <p:cNvSpPr/>
            <p:nvPr/>
          </p:nvSpPr>
          <p:spPr bwMode="auto">
            <a:xfrm>
              <a:off x="7003228" y="4754879"/>
              <a:ext cx="957430" cy="699249"/>
            </a:xfrm>
            <a:prstGeom prst="mathEqual">
              <a:avLst/>
            </a:prstGeom>
            <a:solidFill>
              <a:schemeClr val="accent3">
                <a:lumMod val="50000"/>
              </a:schemeClr>
            </a:solidFill>
            <a:ln w="19050" cap="flat" cmpd="sng" algn="ctr">
              <a:solidFill>
                <a:srgbClr val="969696"/>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100" b="1" i="0" u="none" strike="noStrike" cap="none" normalizeH="0" baseline="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endParaRPr>
            </a:p>
          </p:txBody>
        </p:sp>
        <p:sp>
          <p:nvSpPr>
            <p:cNvPr id="9" name="Triangle 8">
              <a:extLst>
                <a:ext uri="{FF2B5EF4-FFF2-40B4-BE49-F238E27FC236}">
                  <a16:creationId xmlns:a16="http://schemas.microsoft.com/office/drawing/2014/main" id="{974152B4-CC5A-FF48-8A12-C270A8207430}"/>
                </a:ext>
              </a:extLst>
            </p:cNvPr>
            <p:cNvSpPr/>
            <p:nvPr/>
          </p:nvSpPr>
          <p:spPr bwMode="auto">
            <a:xfrm rot="5400000">
              <a:off x="7632549" y="4846325"/>
              <a:ext cx="892884" cy="516365"/>
            </a:xfrm>
            <a:prstGeom prst="triangle">
              <a:avLst>
                <a:gd name="adj" fmla="val 50000"/>
              </a:avLst>
            </a:prstGeom>
            <a:solidFill>
              <a:schemeClr val="tx1">
                <a:lumMod val="50000"/>
                <a:lumOff val="50000"/>
              </a:schemeClr>
            </a:solidFill>
            <a:ln w="19050" cap="flat" cmpd="sng" algn="ctr">
              <a:solidFill>
                <a:schemeClr val="tx1">
                  <a:lumMod val="50000"/>
                  <a:lumOff val="50000"/>
                </a:schemeClr>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100" b="1" i="0" u="none" strike="noStrike" cap="none" normalizeH="0" baseline="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endParaRPr>
            </a:p>
          </p:txBody>
        </p:sp>
      </p:grpSp>
      <p:sp>
        <p:nvSpPr>
          <p:cNvPr id="10" name="Oval 9">
            <a:extLst>
              <a:ext uri="{FF2B5EF4-FFF2-40B4-BE49-F238E27FC236}">
                <a16:creationId xmlns:a16="http://schemas.microsoft.com/office/drawing/2014/main" id="{05F04CF6-E45B-DF41-8982-E2686E2AF32A}"/>
              </a:ext>
            </a:extLst>
          </p:cNvPr>
          <p:cNvSpPr/>
          <p:nvPr/>
        </p:nvSpPr>
        <p:spPr bwMode="auto">
          <a:xfrm>
            <a:off x="7661095" y="2577412"/>
            <a:ext cx="1633781" cy="1280160"/>
          </a:xfrm>
          <a:prstGeom prst="ellipse">
            <a:avLst/>
          </a:prstGeom>
          <a:solidFill>
            <a:srgbClr val="00B050"/>
          </a:solidFill>
          <a:ln w="19050"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800" b="1" i="0" u="none" strike="noStrike" cap="none" normalizeH="0" baseline="0" dirty="0">
                <a:ln>
                  <a:noFill/>
                </a:ln>
                <a:solidFill>
                  <a:schemeClr val="bg1"/>
                </a:solidFill>
                <a:effectLst/>
                <a:latin typeface="Frutiger 45 Light" pitchFamily="34" charset="0"/>
                <a:ea typeface="Arial Unicode MS" panose="020B0604020202020204" pitchFamily="34" charset="-128"/>
                <a:cs typeface="Arial Unicode MS" panose="020B0604020202020204" pitchFamily="34" charset="-128"/>
              </a:rPr>
              <a:t>LABELS</a:t>
            </a:r>
          </a:p>
        </p:txBody>
      </p:sp>
      <p:sp>
        <p:nvSpPr>
          <p:cNvPr id="11" name="Right Arrow 10">
            <a:extLst>
              <a:ext uri="{FF2B5EF4-FFF2-40B4-BE49-F238E27FC236}">
                <a16:creationId xmlns:a16="http://schemas.microsoft.com/office/drawing/2014/main" id="{B3F5EABD-86DF-3646-AD39-A6C5A2116A0D}"/>
              </a:ext>
            </a:extLst>
          </p:cNvPr>
          <p:cNvSpPr/>
          <p:nvPr/>
        </p:nvSpPr>
        <p:spPr bwMode="auto">
          <a:xfrm rot="9043252">
            <a:off x="6306036" y="3127985"/>
            <a:ext cx="1143552" cy="903643"/>
          </a:xfrm>
          <a:prstGeom prst="rightArrow">
            <a:avLst/>
          </a:prstGeom>
          <a:solidFill>
            <a:schemeClr val="accent3">
              <a:lumMod val="50000"/>
            </a:schemeClr>
          </a:solidFill>
          <a:ln w="19050" cap="flat" cmpd="sng" algn="ctr">
            <a:solidFill>
              <a:srgbClr val="969696"/>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100" b="1" i="0" u="none" strike="noStrike" cap="none" normalizeH="0" baseline="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endParaRPr>
          </a:p>
        </p:txBody>
      </p:sp>
      <p:sp>
        <p:nvSpPr>
          <p:cNvPr id="12" name="LAYOUT BODY">
            <a:extLst>
              <a:ext uri="{FF2B5EF4-FFF2-40B4-BE49-F238E27FC236}">
                <a16:creationId xmlns:a16="http://schemas.microsoft.com/office/drawing/2014/main" id="{AB411ACD-79A6-3E4E-B475-F04722950A85}"/>
              </a:ext>
            </a:extLst>
          </p:cNvPr>
          <p:cNvSpPr>
            <a:spLocks noChangeArrowheads="1"/>
          </p:cNvSpPr>
          <p:nvPr>
            <p:custDataLst>
              <p:tags r:id="rId1"/>
            </p:custDataLst>
          </p:nvPr>
        </p:nvSpPr>
        <p:spPr bwMode="gray">
          <a:xfrm>
            <a:off x="765174" y="1409213"/>
            <a:ext cx="7561245" cy="69928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1006475">
              <a:spcBef>
                <a:spcPct val="100000"/>
              </a:spcBef>
              <a:buClr>
                <a:srgbClr val="5B77CC"/>
              </a:buClr>
              <a:buSzPct val="25000"/>
              <a:buFont typeface="Symbol" pitchFamily="2" charset="2"/>
              <a:defRPr sz="11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228600" indent="-225425" defTabSz="1006475">
              <a:buClr>
                <a:schemeClr val="tx1"/>
              </a:buClr>
              <a:buFont typeface="Symbol" pitchFamily="2" charset="2"/>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457200" indent="-227013"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684213" indent="-225425"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11414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5986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20558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5130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lvl="2"/>
            <a:r>
              <a:rPr lang="en-US" altLang="en-US" sz="1800" b="0" dirty="0"/>
              <a:t>The machine </a:t>
            </a:r>
            <a:r>
              <a:rPr lang="en-US" altLang="en-US" sz="1800" dirty="0"/>
              <a:t>learns </a:t>
            </a:r>
            <a:r>
              <a:rPr lang="en-US" altLang="en-US" sz="1800" b="0" dirty="0"/>
              <a:t>the underlying relationships, structure, and patterns in the data based on examples (the input)</a:t>
            </a:r>
            <a:endParaRPr lang="en-US" altLang="en-US" sz="1800" dirty="0"/>
          </a:p>
        </p:txBody>
      </p:sp>
      <p:sp>
        <p:nvSpPr>
          <p:cNvPr id="15" name="Rectangle 14">
            <a:extLst>
              <a:ext uri="{FF2B5EF4-FFF2-40B4-BE49-F238E27FC236}">
                <a16:creationId xmlns:a16="http://schemas.microsoft.com/office/drawing/2014/main" id="{1E775521-A238-8E46-AD96-06A99E42BA9A}"/>
              </a:ext>
            </a:extLst>
          </p:cNvPr>
          <p:cNvSpPr/>
          <p:nvPr/>
        </p:nvSpPr>
        <p:spPr bwMode="auto">
          <a:xfrm>
            <a:off x="3937302" y="3248829"/>
            <a:ext cx="2216078" cy="1183335"/>
          </a:xfrm>
          <a:prstGeom prst="rect">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rgbClr val="969696">
                      <a:gamma/>
                      <a:shade val="60000"/>
                      <a:invGamma/>
                    </a:srgbClr>
                  </a:outerShdw>
                </a:effectLst>
              </a14:hiddenEffects>
            </a:ext>
          </a:ex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800" b="1"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t>MACHINE LEARNING!</a:t>
            </a:r>
          </a:p>
        </p:txBody>
      </p:sp>
      <p:sp>
        <p:nvSpPr>
          <p:cNvPr id="16" name="Rectangle 15">
            <a:extLst>
              <a:ext uri="{FF2B5EF4-FFF2-40B4-BE49-F238E27FC236}">
                <a16:creationId xmlns:a16="http://schemas.microsoft.com/office/drawing/2014/main" id="{E1C00FA3-BE4D-E24F-B5C9-5FC007F7B3DA}"/>
              </a:ext>
            </a:extLst>
          </p:cNvPr>
          <p:cNvSpPr/>
          <p:nvPr/>
        </p:nvSpPr>
        <p:spPr bwMode="auto">
          <a:xfrm>
            <a:off x="7574608" y="2390096"/>
            <a:ext cx="1818474" cy="1656678"/>
          </a:xfrm>
          <a:prstGeom prst="rect">
            <a:avLst/>
          </a:prstGeom>
          <a:noFill/>
          <a:ln w="25400" cap="flat" cmpd="sng" algn="ctr">
            <a:solidFill>
              <a:srgbClr val="969696"/>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rgbClr val="969696">
                      <a:gamma/>
                      <a:shade val="60000"/>
                      <a:invGamma/>
                    </a:srgbClr>
                  </a:outerShdw>
                </a:effectLst>
              </a14:hiddenEffects>
            </a:ext>
          </a:ex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100" b="1" i="0" u="none" strike="noStrike" cap="none" normalizeH="0" baseline="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endParaRPr>
          </a:p>
        </p:txBody>
      </p:sp>
      <p:sp>
        <p:nvSpPr>
          <p:cNvPr id="17" name="Oval 16">
            <a:extLst>
              <a:ext uri="{FF2B5EF4-FFF2-40B4-BE49-F238E27FC236}">
                <a16:creationId xmlns:a16="http://schemas.microsoft.com/office/drawing/2014/main" id="{069DC722-2749-4949-8538-6C72A95044AB}"/>
              </a:ext>
            </a:extLst>
          </p:cNvPr>
          <p:cNvSpPr/>
          <p:nvPr/>
        </p:nvSpPr>
        <p:spPr bwMode="auto">
          <a:xfrm>
            <a:off x="894270" y="5462263"/>
            <a:ext cx="1633781" cy="1280160"/>
          </a:xfrm>
          <a:prstGeom prst="ellipse">
            <a:avLst/>
          </a:prstGeom>
          <a:solidFill>
            <a:schemeClr val="accent5">
              <a:lumMod val="50000"/>
            </a:schemeClr>
          </a:solidFill>
          <a:ln w="1905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800" b="1" i="0" u="none" strike="noStrike" cap="none" normalizeH="0" baseline="0" dirty="0">
                <a:ln>
                  <a:noFill/>
                </a:ln>
                <a:solidFill>
                  <a:schemeClr val="bg1"/>
                </a:solidFill>
                <a:effectLst/>
                <a:latin typeface="Frutiger 45 Light" pitchFamily="34" charset="0"/>
                <a:ea typeface="Arial Unicode MS" panose="020B0604020202020204" pitchFamily="34" charset="-128"/>
                <a:cs typeface="Arial Unicode MS" panose="020B0604020202020204" pitchFamily="34" charset="-128"/>
              </a:rPr>
              <a:t>NEW DATA</a:t>
            </a:r>
          </a:p>
        </p:txBody>
      </p:sp>
      <p:sp>
        <p:nvSpPr>
          <p:cNvPr id="18" name="Right Arrow 17">
            <a:extLst>
              <a:ext uri="{FF2B5EF4-FFF2-40B4-BE49-F238E27FC236}">
                <a16:creationId xmlns:a16="http://schemas.microsoft.com/office/drawing/2014/main" id="{EC7CC237-2D20-794E-B2F7-900E2C329CE7}"/>
              </a:ext>
            </a:extLst>
          </p:cNvPr>
          <p:cNvSpPr/>
          <p:nvPr/>
        </p:nvSpPr>
        <p:spPr bwMode="auto">
          <a:xfrm>
            <a:off x="2642120" y="5650522"/>
            <a:ext cx="1143552" cy="903643"/>
          </a:xfrm>
          <a:prstGeom prst="rightArrow">
            <a:avLst/>
          </a:prstGeom>
          <a:solidFill>
            <a:schemeClr val="accent3">
              <a:lumMod val="50000"/>
            </a:schemeClr>
          </a:solidFill>
          <a:ln w="19050" cap="flat" cmpd="sng" algn="ctr">
            <a:solidFill>
              <a:srgbClr val="969696"/>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100" b="1" i="0" u="none" strike="noStrike" cap="none" normalizeH="0" baseline="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endParaRPr>
          </a:p>
        </p:txBody>
      </p:sp>
      <p:sp>
        <p:nvSpPr>
          <p:cNvPr id="19" name="Right Arrow 18">
            <a:extLst>
              <a:ext uri="{FF2B5EF4-FFF2-40B4-BE49-F238E27FC236}">
                <a16:creationId xmlns:a16="http://schemas.microsoft.com/office/drawing/2014/main" id="{72150889-D828-EA41-8D47-34BD4F3EE4D7}"/>
              </a:ext>
            </a:extLst>
          </p:cNvPr>
          <p:cNvSpPr/>
          <p:nvPr/>
        </p:nvSpPr>
        <p:spPr bwMode="auto">
          <a:xfrm>
            <a:off x="6341773" y="5650522"/>
            <a:ext cx="1143552" cy="903643"/>
          </a:xfrm>
          <a:prstGeom prst="rightArrow">
            <a:avLst/>
          </a:prstGeom>
          <a:solidFill>
            <a:schemeClr val="accent3">
              <a:lumMod val="50000"/>
            </a:schemeClr>
          </a:solidFill>
          <a:ln w="19050" cap="flat" cmpd="sng" algn="ctr">
            <a:solidFill>
              <a:srgbClr val="969696"/>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100" b="1" i="0" u="none" strike="noStrike" cap="none" normalizeH="0" baseline="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endParaRPr>
          </a:p>
        </p:txBody>
      </p:sp>
      <p:sp>
        <p:nvSpPr>
          <p:cNvPr id="20" name="Oval 19">
            <a:extLst>
              <a:ext uri="{FF2B5EF4-FFF2-40B4-BE49-F238E27FC236}">
                <a16:creationId xmlns:a16="http://schemas.microsoft.com/office/drawing/2014/main" id="{686C27D4-39C7-AA46-A306-0C58CFBC1F42}"/>
              </a:ext>
            </a:extLst>
          </p:cNvPr>
          <p:cNvSpPr/>
          <p:nvPr/>
        </p:nvSpPr>
        <p:spPr bwMode="auto">
          <a:xfrm>
            <a:off x="7661095" y="5462263"/>
            <a:ext cx="1859423" cy="1280160"/>
          </a:xfrm>
          <a:prstGeom prst="ellipse">
            <a:avLst/>
          </a:prstGeom>
          <a:solidFill>
            <a:srgbClr val="00B050"/>
          </a:solidFill>
          <a:ln w="19050"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800" b="1" i="0" u="none" strike="noStrike" cap="none" normalizeH="0" baseline="0" dirty="0">
                <a:ln>
                  <a:noFill/>
                </a:ln>
                <a:solidFill>
                  <a:schemeClr val="bg1"/>
                </a:solidFill>
                <a:effectLst/>
                <a:latin typeface="Frutiger 45 Light" pitchFamily="34" charset="0"/>
                <a:ea typeface="Arial Unicode MS" panose="020B0604020202020204" pitchFamily="34" charset="-128"/>
                <a:cs typeface="Arial Unicode MS" panose="020B0604020202020204" pitchFamily="34" charset="-128"/>
              </a:rPr>
              <a:t>PREDICTION/</a:t>
            </a:r>
            <a:br>
              <a:rPr kumimoji="0" lang="en-US" sz="1800" b="1" i="0" u="none" strike="noStrike" cap="none" normalizeH="0" baseline="0" dirty="0">
                <a:ln>
                  <a:noFill/>
                </a:ln>
                <a:solidFill>
                  <a:schemeClr val="bg1"/>
                </a:solidFill>
                <a:effectLst/>
                <a:latin typeface="Frutiger 45 Light" pitchFamily="34" charset="0"/>
                <a:ea typeface="Arial Unicode MS" panose="020B0604020202020204" pitchFamily="34" charset="-128"/>
                <a:cs typeface="Arial Unicode MS" panose="020B0604020202020204" pitchFamily="34" charset="-128"/>
              </a:rPr>
            </a:br>
            <a:r>
              <a:rPr kumimoji="0" lang="en-US" sz="1800" b="1" i="0" u="none" strike="noStrike" cap="none" normalizeH="0" baseline="0" dirty="0">
                <a:ln>
                  <a:noFill/>
                </a:ln>
                <a:solidFill>
                  <a:schemeClr val="bg1"/>
                </a:solidFill>
                <a:effectLst/>
                <a:latin typeface="Frutiger 45 Light" pitchFamily="34" charset="0"/>
                <a:ea typeface="Arial Unicode MS" panose="020B0604020202020204" pitchFamily="34" charset="-128"/>
                <a:cs typeface="Arial Unicode MS" panose="020B0604020202020204" pitchFamily="34" charset="-128"/>
              </a:rPr>
              <a:t>CLUSTER/</a:t>
            </a:r>
            <a:br>
              <a:rPr kumimoji="0" lang="en-US" sz="1800" b="1" i="0" u="none" strike="noStrike" cap="none" normalizeH="0" baseline="0" dirty="0">
                <a:ln>
                  <a:noFill/>
                </a:ln>
                <a:solidFill>
                  <a:schemeClr val="bg1"/>
                </a:solidFill>
                <a:effectLst/>
                <a:latin typeface="Frutiger 45 Light" pitchFamily="34" charset="0"/>
                <a:ea typeface="Arial Unicode MS" panose="020B0604020202020204" pitchFamily="34" charset="-128"/>
                <a:cs typeface="Arial Unicode MS" panose="020B0604020202020204" pitchFamily="34" charset="-128"/>
              </a:rPr>
            </a:br>
            <a:r>
              <a:rPr kumimoji="0" lang="en-US" sz="1800" b="1" i="0" u="none" strike="noStrike" cap="none" normalizeH="0" baseline="0" dirty="0">
                <a:ln>
                  <a:noFill/>
                </a:ln>
                <a:solidFill>
                  <a:schemeClr val="bg1"/>
                </a:solidFill>
                <a:effectLst/>
                <a:latin typeface="Frutiger 45 Light" pitchFamily="34" charset="0"/>
                <a:ea typeface="Arial Unicode MS" panose="020B0604020202020204" pitchFamily="34" charset="-128"/>
                <a:cs typeface="Arial Unicode MS" panose="020B0604020202020204" pitchFamily="34" charset="-128"/>
              </a:rPr>
              <a:t>TASK</a:t>
            </a:r>
          </a:p>
        </p:txBody>
      </p:sp>
    </p:spTree>
    <p:extLst>
      <p:ext uri="{BB962C8B-B14F-4D97-AF65-F5344CB8AC3E}">
        <p14:creationId xmlns:p14="http://schemas.microsoft.com/office/powerpoint/2010/main" val="2645477108"/>
      </p:ext>
    </p:extLst>
  </p:cSld>
  <p:clrMapOvr>
    <a:masterClrMapping/>
  </p:clrMapOvr>
  <p:transition advClick="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F09C1-96B1-2B41-97C0-8A37780843EE}"/>
              </a:ext>
            </a:extLst>
          </p:cNvPr>
          <p:cNvSpPr>
            <a:spLocks noGrp="1"/>
          </p:cNvSpPr>
          <p:nvPr>
            <p:ph type="title"/>
          </p:nvPr>
        </p:nvSpPr>
        <p:spPr/>
        <p:txBody>
          <a:bodyPr/>
          <a:lstStyle/>
          <a:p>
            <a:r>
              <a:rPr lang="en-US" dirty="0"/>
              <a:t>General Machine Learning Tasks</a:t>
            </a:r>
          </a:p>
        </p:txBody>
      </p:sp>
      <p:sp>
        <p:nvSpPr>
          <p:cNvPr id="3" name="Slide Number Placeholder 2">
            <a:extLst>
              <a:ext uri="{FF2B5EF4-FFF2-40B4-BE49-F238E27FC236}">
                <a16:creationId xmlns:a16="http://schemas.microsoft.com/office/drawing/2014/main" id="{35EC22F3-71CD-3D49-BE5F-44F2B81F9FFA}"/>
              </a:ext>
            </a:extLst>
          </p:cNvPr>
          <p:cNvSpPr>
            <a:spLocks noGrp="1"/>
          </p:cNvSpPr>
          <p:nvPr>
            <p:ph type="sldNum" sz="quarter" idx="10"/>
          </p:nvPr>
        </p:nvSpPr>
        <p:spPr/>
        <p:txBody>
          <a:bodyPr/>
          <a:lstStyle/>
          <a:p>
            <a:fld id="{10F03DAD-CE80-EE46-B313-DB6487731082}" type="slidenum">
              <a:rPr lang="zh-TW" altLang="en-US" smtClean="0"/>
              <a:pPr/>
              <a:t>13</a:t>
            </a:fld>
            <a:endParaRPr lang="en-US" altLang="zh-TW"/>
          </a:p>
        </p:txBody>
      </p:sp>
      <p:sp>
        <p:nvSpPr>
          <p:cNvPr id="4" name="LAYOUT BODY">
            <a:extLst>
              <a:ext uri="{FF2B5EF4-FFF2-40B4-BE49-F238E27FC236}">
                <a16:creationId xmlns:a16="http://schemas.microsoft.com/office/drawing/2014/main" id="{2F345429-C141-E34E-BBB8-5E723657DE1F}"/>
              </a:ext>
            </a:extLst>
          </p:cNvPr>
          <p:cNvSpPr>
            <a:spLocks noChangeArrowheads="1"/>
          </p:cNvSpPr>
          <p:nvPr>
            <p:custDataLst>
              <p:tags r:id="rId1"/>
            </p:custDataLst>
          </p:nvPr>
        </p:nvSpPr>
        <p:spPr bwMode="gray">
          <a:xfrm>
            <a:off x="2753958" y="1516790"/>
            <a:ext cx="5572461" cy="114034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1006475">
              <a:spcBef>
                <a:spcPct val="100000"/>
              </a:spcBef>
              <a:buClr>
                <a:srgbClr val="5B77CC"/>
              </a:buClr>
              <a:buSzPct val="25000"/>
              <a:buFont typeface="Symbol" pitchFamily="2" charset="2"/>
              <a:defRPr sz="11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228600" indent="-225425" defTabSz="1006475">
              <a:buClr>
                <a:schemeClr val="tx1"/>
              </a:buClr>
              <a:buFont typeface="Symbol" pitchFamily="2" charset="2"/>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457200" indent="-227013"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684213" indent="-225425"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11414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5986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20558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5130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lvl="2"/>
            <a:r>
              <a:rPr lang="en-US" altLang="en-US" sz="1800" b="0" dirty="0"/>
              <a:t>Prediction tasks</a:t>
            </a:r>
          </a:p>
          <a:p>
            <a:pPr lvl="2"/>
            <a:r>
              <a:rPr lang="en-US" altLang="en-US" sz="1800" b="0" dirty="0"/>
              <a:t>Classification (predicts a class) and Regression (predicts a numeric value)</a:t>
            </a:r>
          </a:p>
        </p:txBody>
      </p:sp>
      <p:sp>
        <p:nvSpPr>
          <p:cNvPr id="5" name="Rectangle 4">
            <a:extLst>
              <a:ext uri="{FF2B5EF4-FFF2-40B4-BE49-F238E27FC236}">
                <a16:creationId xmlns:a16="http://schemas.microsoft.com/office/drawing/2014/main" id="{8C755564-2A7A-A046-B0FD-F9EB07F4D984}"/>
              </a:ext>
            </a:extLst>
          </p:cNvPr>
          <p:cNvSpPr/>
          <p:nvPr/>
        </p:nvSpPr>
        <p:spPr bwMode="auto">
          <a:xfrm>
            <a:off x="839096" y="1516791"/>
            <a:ext cx="1688950" cy="935953"/>
          </a:xfrm>
          <a:prstGeom prst="rect">
            <a:avLst/>
          </a:prstGeom>
          <a:solidFill>
            <a:schemeClr val="accent5">
              <a:lumMod val="50000"/>
            </a:schemeClr>
          </a:solidFill>
          <a:ln w="19050"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800" b="1" i="0" u="none" strike="noStrike" cap="none" normalizeH="0" baseline="0" dirty="0">
                <a:ln>
                  <a:noFill/>
                </a:ln>
                <a:solidFill>
                  <a:schemeClr val="bg1"/>
                </a:solidFill>
                <a:effectLst/>
                <a:latin typeface="Frutiger 45 Light" pitchFamily="34" charset="0"/>
                <a:ea typeface="Arial Unicode MS" panose="020B0604020202020204" pitchFamily="34" charset="-128"/>
                <a:cs typeface="Arial Unicode MS" panose="020B0604020202020204" pitchFamily="34" charset="-128"/>
              </a:rPr>
              <a:t>SUPERVISED LEARNING</a:t>
            </a:r>
          </a:p>
        </p:txBody>
      </p:sp>
      <p:sp>
        <p:nvSpPr>
          <p:cNvPr id="6" name="Rectangle 5">
            <a:extLst>
              <a:ext uri="{FF2B5EF4-FFF2-40B4-BE49-F238E27FC236}">
                <a16:creationId xmlns:a16="http://schemas.microsoft.com/office/drawing/2014/main" id="{D060D3DB-1A21-B84E-8619-DDB487AC31A2}"/>
              </a:ext>
            </a:extLst>
          </p:cNvPr>
          <p:cNvSpPr/>
          <p:nvPr/>
        </p:nvSpPr>
        <p:spPr bwMode="auto">
          <a:xfrm>
            <a:off x="840889" y="2798744"/>
            <a:ext cx="1688950" cy="935953"/>
          </a:xfrm>
          <a:prstGeom prst="rect">
            <a:avLst/>
          </a:prstGeom>
          <a:solidFill>
            <a:schemeClr val="accent5">
              <a:lumMod val="50000"/>
            </a:schemeClr>
          </a:solidFill>
          <a:ln w="19050"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800" b="1" i="0" u="none" strike="noStrike" cap="none" normalizeH="0" baseline="0" dirty="0">
                <a:ln>
                  <a:noFill/>
                </a:ln>
                <a:solidFill>
                  <a:schemeClr val="bg1"/>
                </a:solidFill>
                <a:effectLst/>
                <a:latin typeface="Frutiger 45 Light" pitchFamily="34" charset="0"/>
                <a:ea typeface="Arial Unicode MS" panose="020B0604020202020204" pitchFamily="34" charset="-128"/>
                <a:cs typeface="Arial Unicode MS" panose="020B0604020202020204" pitchFamily="34" charset="-128"/>
              </a:rPr>
              <a:t>UNSUPERVISED LEARNING</a:t>
            </a:r>
          </a:p>
        </p:txBody>
      </p:sp>
      <p:sp>
        <p:nvSpPr>
          <p:cNvPr id="7" name="LAYOUT BODY">
            <a:extLst>
              <a:ext uri="{FF2B5EF4-FFF2-40B4-BE49-F238E27FC236}">
                <a16:creationId xmlns:a16="http://schemas.microsoft.com/office/drawing/2014/main" id="{AFF3C40C-C20A-8644-8958-024F1ECE655C}"/>
              </a:ext>
            </a:extLst>
          </p:cNvPr>
          <p:cNvSpPr>
            <a:spLocks noChangeArrowheads="1"/>
          </p:cNvSpPr>
          <p:nvPr>
            <p:custDataLst>
              <p:tags r:id="rId2"/>
            </p:custDataLst>
          </p:nvPr>
        </p:nvSpPr>
        <p:spPr bwMode="gray">
          <a:xfrm>
            <a:off x="2755750" y="2798744"/>
            <a:ext cx="5572461" cy="93595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1006475">
              <a:spcBef>
                <a:spcPct val="100000"/>
              </a:spcBef>
              <a:buClr>
                <a:srgbClr val="5B77CC"/>
              </a:buClr>
              <a:buSzPct val="25000"/>
              <a:buFont typeface="Symbol" pitchFamily="2" charset="2"/>
              <a:defRPr sz="11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228600" indent="-225425" defTabSz="1006475">
              <a:buClr>
                <a:schemeClr val="tx1"/>
              </a:buClr>
              <a:buFont typeface="Symbol" pitchFamily="2" charset="2"/>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457200" indent="-227013"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684213" indent="-225425"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11414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5986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20558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5130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lvl="2"/>
            <a:r>
              <a:rPr lang="en-US" altLang="en-US" sz="1800" b="0" dirty="0"/>
              <a:t>Clustering tasks (group examples by their similarity)</a:t>
            </a:r>
          </a:p>
          <a:p>
            <a:pPr lvl="2"/>
            <a:r>
              <a:rPr lang="en-US" altLang="en-US" sz="1800" b="0" dirty="0"/>
              <a:t>Dimensionality reduction tasks</a:t>
            </a:r>
          </a:p>
        </p:txBody>
      </p:sp>
      <p:sp>
        <p:nvSpPr>
          <p:cNvPr id="8" name="Rectangle 7">
            <a:extLst>
              <a:ext uri="{FF2B5EF4-FFF2-40B4-BE49-F238E27FC236}">
                <a16:creationId xmlns:a16="http://schemas.microsoft.com/office/drawing/2014/main" id="{B57C9DE6-18EF-2342-B711-169FB8663562}"/>
              </a:ext>
            </a:extLst>
          </p:cNvPr>
          <p:cNvSpPr/>
          <p:nvPr/>
        </p:nvSpPr>
        <p:spPr bwMode="auto">
          <a:xfrm>
            <a:off x="831921" y="4328128"/>
            <a:ext cx="1688950" cy="1115237"/>
          </a:xfrm>
          <a:prstGeom prst="rect">
            <a:avLst/>
          </a:prstGeom>
          <a:solidFill>
            <a:schemeClr val="accent5">
              <a:lumMod val="50000"/>
            </a:schemeClr>
          </a:solidFill>
          <a:ln w="19050"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800" b="1" i="0" u="none" strike="noStrike" cap="none" normalizeH="0" baseline="0" dirty="0">
                <a:ln>
                  <a:noFill/>
                </a:ln>
                <a:solidFill>
                  <a:schemeClr val="bg1"/>
                </a:solidFill>
                <a:effectLst/>
                <a:latin typeface="Frutiger 45 Light" pitchFamily="34" charset="0"/>
                <a:ea typeface="Arial Unicode MS" panose="020B0604020202020204" pitchFamily="34" charset="-128"/>
                <a:cs typeface="Arial Unicode MS" panose="020B0604020202020204" pitchFamily="34" charset="-128"/>
              </a:rPr>
              <a:t>OTHER</a:t>
            </a:r>
          </a:p>
        </p:txBody>
      </p:sp>
      <p:sp>
        <p:nvSpPr>
          <p:cNvPr id="9" name="LAYOUT BODY">
            <a:extLst>
              <a:ext uri="{FF2B5EF4-FFF2-40B4-BE49-F238E27FC236}">
                <a16:creationId xmlns:a16="http://schemas.microsoft.com/office/drawing/2014/main" id="{C6F945CA-5482-B545-9CF7-F10850182F92}"/>
              </a:ext>
            </a:extLst>
          </p:cNvPr>
          <p:cNvSpPr>
            <a:spLocks noChangeArrowheads="1"/>
          </p:cNvSpPr>
          <p:nvPr>
            <p:custDataLst>
              <p:tags r:id="rId3"/>
            </p:custDataLst>
          </p:nvPr>
        </p:nvSpPr>
        <p:spPr bwMode="gray">
          <a:xfrm>
            <a:off x="2753958" y="4328127"/>
            <a:ext cx="5572461" cy="135190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1006475">
              <a:spcBef>
                <a:spcPct val="100000"/>
              </a:spcBef>
              <a:buClr>
                <a:srgbClr val="5B77CC"/>
              </a:buClr>
              <a:buSzPct val="25000"/>
              <a:buFont typeface="Symbol" pitchFamily="2" charset="2"/>
              <a:defRPr sz="11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228600" indent="-225425" defTabSz="1006475">
              <a:buClr>
                <a:schemeClr val="tx1"/>
              </a:buClr>
              <a:buFont typeface="Symbol" pitchFamily="2" charset="2"/>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457200" indent="-227013"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684213" indent="-225425"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11414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5986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20558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5130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lvl="2"/>
            <a:r>
              <a:rPr lang="en-US" altLang="en-US" sz="1800" b="0" dirty="0"/>
              <a:t>Recommender systems</a:t>
            </a:r>
          </a:p>
          <a:p>
            <a:pPr lvl="2"/>
            <a:r>
              <a:rPr lang="en-US" altLang="en-US" sz="1800" b="0" dirty="0"/>
              <a:t>Reinforcement learning</a:t>
            </a:r>
          </a:p>
          <a:p>
            <a:pPr lvl="2"/>
            <a:r>
              <a:rPr lang="en-US" altLang="en-US" sz="1800" b="0" dirty="0"/>
              <a:t>Self-supervised and semi-supervised learning</a:t>
            </a:r>
          </a:p>
        </p:txBody>
      </p:sp>
      <p:cxnSp>
        <p:nvCxnSpPr>
          <p:cNvPr id="11" name="Straight Connector 10">
            <a:extLst>
              <a:ext uri="{FF2B5EF4-FFF2-40B4-BE49-F238E27FC236}">
                <a16:creationId xmlns:a16="http://schemas.microsoft.com/office/drawing/2014/main" id="{B6D35750-FC93-2548-95DB-A441D5450822}"/>
              </a:ext>
            </a:extLst>
          </p:cNvPr>
          <p:cNvCxnSpPr/>
          <p:nvPr/>
        </p:nvCxnSpPr>
        <p:spPr bwMode="auto">
          <a:xfrm>
            <a:off x="839096" y="4012599"/>
            <a:ext cx="8035963" cy="0"/>
          </a:xfrm>
          <a:prstGeom prst="line">
            <a:avLst/>
          </a:prstGeom>
          <a:noFill/>
          <a:ln w="19050" cap="flat" cmpd="sng" algn="ctr">
            <a:solidFill>
              <a:srgbClr val="969696"/>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rgbClr val="969696">
                      <a:gamma/>
                      <a:shade val="60000"/>
                      <a:invGamma/>
                    </a:srgbClr>
                  </a:outerShdw>
                </a:effectLst>
              </a14:hiddenEffects>
            </a:ext>
          </a:extLst>
        </p:spPr>
      </p:cxnSp>
      <p:cxnSp>
        <p:nvCxnSpPr>
          <p:cNvPr id="12" name="Straight Connector 11">
            <a:extLst>
              <a:ext uri="{FF2B5EF4-FFF2-40B4-BE49-F238E27FC236}">
                <a16:creationId xmlns:a16="http://schemas.microsoft.com/office/drawing/2014/main" id="{43B39FD2-DEA3-EC49-84C1-4A065814C95C}"/>
              </a:ext>
            </a:extLst>
          </p:cNvPr>
          <p:cNvCxnSpPr/>
          <p:nvPr/>
        </p:nvCxnSpPr>
        <p:spPr bwMode="auto">
          <a:xfrm>
            <a:off x="839096" y="1357254"/>
            <a:ext cx="8035963" cy="0"/>
          </a:xfrm>
          <a:prstGeom prst="line">
            <a:avLst/>
          </a:prstGeom>
          <a:noFill/>
          <a:ln w="19050" cap="flat" cmpd="sng" algn="ctr">
            <a:solidFill>
              <a:srgbClr val="969696"/>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rgbClr val="969696">
                      <a:gamma/>
                      <a:shade val="60000"/>
                      <a:invGamma/>
                    </a:srgbClr>
                  </a:outerShdw>
                </a:effectLst>
              </a14:hiddenEffects>
            </a:ext>
          </a:extLst>
        </p:spPr>
      </p:cxnSp>
      <p:cxnSp>
        <p:nvCxnSpPr>
          <p:cNvPr id="13" name="Straight Connector 12">
            <a:extLst>
              <a:ext uri="{FF2B5EF4-FFF2-40B4-BE49-F238E27FC236}">
                <a16:creationId xmlns:a16="http://schemas.microsoft.com/office/drawing/2014/main" id="{D3F659F6-C74C-374F-BF7C-EEB2ADC7164E}"/>
              </a:ext>
            </a:extLst>
          </p:cNvPr>
          <p:cNvCxnSpPr/>
          <p:nvPr/>
        </p:nvCxnSpPr>
        <p:spPr bwMode="auto">
          <a:xfrm>
            <a:off x="831921" y="5586802"/>
            <a:ext cx="8035963" cy="0"/>
          </a:xfrm>
          <a:prstGeom prst="line">
            <a:avLst/>
          </a:prstGeom>
          <a:noFill/>
          <a:ln w="19050" cap="flat" cmpd="sng" algn="ctr">
            <a:solidFill>
              <a:srgbClr val="969696"/>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rgbClr val="969696">
                      <a:gamma/>
                      <a:shade val="60000"/>
                      <a:invGamma/>
                    </a:srgbClr>
                  </a:outerShdw>
                </a:effectLst>
              </a14:hiddenEffects>
            </a:ext>
          </a:extLst>
        </p:spPr>
      </p:cxnSp>
    </p:spTree>
    <p:extLst>
      <p:ext uri="{BB962C8B-B14F-4D97-AF65-F5344CB8AC3E}">
        <p14:creationId xmlns:p14="http://schemas.microsoft.com/office/powerpoint/2010/main" val="320678997"/>
      </p:ext>
    </p:extLst>
  </p:cSld>
  <p:clrMapOvr>
    <a:masterClrMapping/>
  </p:clrMapOvr>
  <p:transition advClick="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E1C04-21C7-4446-932E-578E8AF5E71F}"/>
              </a:ext>
            </a:extLst>
          </p:cNvPr>
          <p:cNvSpPr>
            <a:spLocks noGrp="1"/>
          </p:cNvSpPr>
          <p:nvPr>
            <p:ph type="title"/>
          </p:nvPr>
        </p:nvSpPr>
        <p:spPr/>
        <p:txBody>
          <a:bodyPr/>
          <a:lstStyle/>
          <a:p>
            <a:r>
              <a:rPr lang="en-US" dirty="0"/>
              <a:t>Where Does NLP Fit into Machine Learning?</a:t>
            </a:r>
          </a:p>
        </p:txBody>
      </p:sp>
      <p:sp>
        <p:nvSpPr>
          <p:cNvPr id="3" name="Slide Number Placeholder 2">
            <a:extLst>
              <a:ext uri="{FF2B5EF4-FFF2-40B4-BE49-F238E27FC236}">
                <a16:creationId xmlns:a16="http://schemas.microsoft.com/office/drawing/2014/main" id="{21259B7D-DE3B-2646-824E-32BCF0B0CA07}"/>
              </a:ext>
            </a:extLst>
          </p:cNvPr>
          <p:cNvSpPr>
            <a:spLocks noGrp="1"/>
          </p:cNvSpPr>
          <p:nvPr>
            <p:ph type="sldNum" sz="quarter" idx="10"/>
          </p:nvPr>
        </p:nvSpPr>
        <p:spPr/>
        <p:txBody>
          <a:bodyPr/>
          <a:lstStyle/>
          <a:p>
            <a:fld id="{10F03DAD-CE80-EE46-B313-DB6487731082}" type="slidenum">
              <a:rPr lang="zh-TW" altLang="en-US" smtClean="0"/>
              <a:pPr/>
              <a:t>14</a:t>
            </a:fld>
            <a:endParaRPr lang="en-US" altLang="zh-TW"/>
          </a:p>
        </p:txBody>
      </p:sp>
      <p:sp>
        <p:nvSpPr>
          <p:cNvPr id="4" name="LAYOUT BODY">
            <a:extLst>
              <a:ext uri="{FF2B5EF4-FFF2-40B4-BE49-F238E27FC236}">
                <a16:creationId xmlns:a16="http://schemas.microsoft.com/office/drawing/2014/main" id="{5B5140B3-BD81-9D44-B301-C4D4313D1E39}"/>
              </a:ext>
            </a:extLst>
          </p:cNvPr>
          <p:cNvSpPr>
            <a:spLocks noChangeArrowheads="1"/>
          </p:cNvSpPr>
          <p:nvPr>
            <p:custDataLst>
              <p:tags r:id="rId1"/>
            </p:custDataLst>
          </p:nvPr>
        </p:nvSpPr>
        <p:spPr bwMode="gray">
          <a:xfrm>
            <a:off x="765174" y="1559821"/>
            <a:ext cx="7561245" cy="4518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1006475">
              <a:spcBef>
                <a:spcPct val="100000"/>
              </a:spcBef>
              <a:buClr>
                <a:srgbClr val="5B77CC"/>
              </a:buClr>
              <a:buSzPct val="25000"/>
              <a:buFont typeface="Symbol" pitchFamily="2" charset="2"/>
              <a:defRPr sz="11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228600" indent="-225425" defTabSz="1006475">
              <a:buClr>
                <a:schemeClr val="tx1"/>
              </a:buClr>
              <a:buFont typeface="Symbol" pitchFamily="2" charset="2"/>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457200" indent="-227013"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684213" indent="-225425"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11414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5986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20558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5130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lvl="2"/>
            <a:r>
              <a:rPr lang="en-US" altLang="en-US" sz="1800" dirty="0"/>
              <a:t>Natural Language Processing (NLP) </a:t>
            </a:r>
            <a:r>
              <a:rPr lang="en-US" altLang="en-US" sz="1800" b="0" dirty="0"/>
              <a:t>is a branch of Artificial Intelligence that helps computers to interpret and understand human language</a:t>
            </a:r>
          </a:p>
          <a:p>
            <a:pPr lvl="3"/>
            <a:r>
              <a:rPr lang="en-US" altLang="en-US" sz="1800" b="0" dirty="0"/>
              <a:t>Used for speech recognition, translation, text analysis</a:t>
            </a:r>
          </a:p>
          <a:p>
            <a:pPr lvl="3"/>
            <a:r>
              <a:rPr lang="en-US" altLang="en-US" sz="1800" b="0" dirty="0"/>
              <a:t>Languages are rule-based, but lots of exceptions</a:t>
            </a:r>
          </a:p>
          <a:p>
            <a:pPr lvl="2"/>
            <a:r>
              <a:rPr lang="en-US" altLang="en-US" sz="1800" b="0" dirty="0"/>
              <a:t>Text is everywhere and contains a lot of valuable information</a:t>
            </a:r>
          </a:p>
          <a:p>
            <a:pPr lvl="3"/>
            <a:r>
              <a:rPr lang="en-US" altLang="en-US" sz="1800" b="0" dirty="0"/>
              <a:t>News articles and blog posts</a:t>
            </a:r>
          </a:p>
          <a:p>
            <a:pPr lvl="3"/>
            <a:r>
              <a:rPr lang="en-US" altLang="en-US" sz="1800" b="0" dirty="0"/>
              <a:t>Forum discussions and comment threads</a:t>
            </a:r>
          </a:p>
          <a:p>
            <a:pPr lvl="3"/>
            <a:r>
              <a:rPr lang="en-US" altLang="en-US" sz="1800" b="0" dirty="0"/>
              <a:t>Social media posts</a:t>
            </a:r>
          </a:p>
          <a:p>
            <a:pPr lvl="3"/>
            <a:r>
              <a:rPr lang="en-US" altLang="en-US" sz="1800" b="0" dirty="0"/>
              <a:t>Product reviews</a:t>
            </a:r>
          </a:p>
          <a:p>
            <a:pPr lvl="3"/>
            <a:r>
              <a:rPr lang="en-US" altLang="en-US" sz="1800" b="0" dirty="0" err="1"/>
              <a:t>Etc</a:t>
            </a:r>
            <a:r>
              <a:rPr lang="en-US" altLang="en-US" sz="1800" b="0" dirty="0"/>
              <a:t>…</a:t>
            </a:r>
          </a:p>
          <a:p>
            <a:pPr lvl="2"/>
            <a:r>
              <a:rPr lang="en-US" altLang="en-US" sz="1800" b="0" dirty="0"/>
              <a:t>Applying NLP techniques in a machine learning system helps access and leverage that information</a:t>
            </a:r>
            <a:endParaRPr lang="en-US" altLang="en-US" sz="1800" dirty="0"/>
          </a:p>
        </p:txBody>
      </p:sp>
    </p:spTree>
    <p:extLst>
      <p:ext uri="{BB962C8B-B14F-4D97-AF65-F5344CB8AC3E}">
        <p14:creationId xmlns:p14="http://schemas.microsoft.com/office/powerpoint/2010/main" val="3513731742"/>
      </p:ext>
    </p:extLst>
  </p:cSld>
  <p:clrMapOvr>
    <a:masterClrMapping/>
  </p:clrMapOvr>
  <p:transition advClick="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5F1DD-5E78-4848-91FE-103886F1C902}"/>
              </a:ext>
            </a:extLst>
          </p:cNvPr>
          <p:cNvSpPr>
            <a:spLocks noGrp="1"/>
          </p:cNvSpPr>
          <p:nvPr>
            <p:ph type="title"/>
          </p:nvPr>
        </p:nvSpPr>
        <p:spPr/>
        <p:txBody>
          <a:bodyPr/>
          <a:lstStyle/>
          <a:p>
            <a:r>
              <a:rPr lang="en-US" dirty="0"/>
              <a:t>How Do Machine Learning Models Consume Data?</a:t>
            </a:r>
          </a:p>
        </p:txBody>
      </p:sp>
      <p:sp>
        <p:nvSpPr>
          <p:cNvPr id="3" name="Slide Number Placeholder 2">
            <a:extLst>
              <a:ext uri="{FF2B5EF4-FFF2-40B4-BE49-F238E27FC236}">
                <a16:creationId xmlns:a16="http://schemas.microsoft.com/office/drawing/2014/main" id="{54CD971E-18EE-7A4C-B5CF-8705F2EB4FDB}"/>
              </a:ext>
            </a:extLst>
          </p:cNvPr>
          <p:cNvSpPr>
            <a:spLocks noGrp="1"/>
          </p:cNvSpPr>
          <p:nvPr>
            <p:ph type="sldNum" sz="quarter" idx="10"/>
          </p:nvPr>
        </p:nvSpPr>
        <p:spPr/>
        <p:txBody>
          <a:bodyPr/>
          <a:lstStyle/>
          <a:p>
            <a:fld id="{10F03DAD-CE80-EE46-B313-DB6487731082}" type="slidenum">
              <a:rPr lang="zh-TW" altLang="en-US" smtClean="0"/>
              <a:pPr/>
              <a:t>15</a:t>
            </a:fld>
            <a:endParaRPr lang="en-US" altLang="zh-TW"/>
          </a:p>
        </p:txBody>
      </p:sp>
      <p:grpSp>
        <p:nvGrpSpPr>
          <p:cNvPr id="10" name="Group 9">
            <a:extLst>
              <a:ext uri="{FF2B5EF4-FFF2-40B4-BE49-F238E27FC236}">
                <a16:creationId xmlns:a16="http://schemas.microsoft.com/office/drawing/2014/main" id="{D1B3B8B8-E5C8-7B4F-ACD4-6C011D88D60B}"/>
              </a:ext>
            </a:extLst>
          </p:cNvPr>
          <p:cNvGrpSpPr/>
          <p:nvPr/>
        </p:nvGrpSpPr>
        <p:grpSpPr>
          <a:xfrm>
            <a:off x="5025165" y="1319215"/>
            <a:ext cx="2214731" cy="2241571"/>
            <a:chOff x="3734243" y="4363621"/>
            <a:chExt cx="2427097" cy="2339556"/>
          </a:xfrm>
        </p:grpSpPr>
        <p:sp>
          <p:nvSpPr>
            <p:cNvPr id="5" name="Pie 4">
              <a:extLst>
                <a:ext uri="{FF2B5EF4-FFF2-40B4-BE49-F238E27FC236}">
                  <a16:creationId xmlns:a16="http://schemas.microsoft.com/office/drawing/2014/main" id="{CC3B7973-A534-9F4A-B231-406776943752}"/>
                </a:ext>
              </a:extLst>
            </p:cNvPr>
            <p:cNvSpPr/>
            <p:nvPr/>
          </p:nvSpPr>
          <p:spPr bwMode="auto">
            <a:xfrm rot="13345054">
              <a:off x="3734243" y="4363621"/>
              <a:ext cx="2427097" cy="2339556"/>
            </a:xfrm>
            <a:prstGeom prst="pie">
              <a:avLst/>
            </a:prstGeom>
            <a:solidFill>
              <a:schemeClr val="accent2">
                <a:lumMod val="60000"/>
                <a:lumOff val="40000"/>
              </a:schemeClr>
            </a:solidFill>
            <a:ln w="19050"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100" b="1"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endParaRPr>
            </a:p>
          </p:txBody>
        </p:sp>
        <p:sp>
          <p:nvSpPr>
            <p:cNvPr id="6" name="TextBox 5">
              <a:extLst>
                <a:ext uri="{FF2B5EF4-FFF2-40B4-BE49-F238E27FC236}">
                  <a16:creationId xmlns:a16="http://schemas.microsoft.com/office/drawing/2014/main" id="{8369A40C-7EEB-5344-B7B7-81EE79ECB390}"/>
                </a:ext>
              </a:extLst>
            </p:cNvPr>
            <p:cNvSpPr txBox="1"/>
            <p:nvPr/>
          </p:nvSpPr>
          <p:spPr>
            <a:xfrm>
              <a:off x="5066854" y="5409380"/>
              <a:ext cx="796066" cy="261610"/>
            </a:xfrm>
            <a:prstGeom prst="rect">
              <a:avLst/>
            </a:prstGeom>
            <a:noFill/>
          </p:spPr>
          <p:txBody>
            <a:bodyPr wrap="square" rtlCol="0" anchor="t" anchorCtr="1">
              <a:spAutoFit/>
            </a:bodyPr>
            <a:lstStyle/>
            <a:p>
              <a:r>
                <a:rPr lang="en-US" dirty="0"/>
                <a:t>MODEL</a:t>
              </a:r>
            </a:p>
          </p:txBody>
        </p:sp>
      </p:grpSp>
      <p:sp>
        <p:nvSpPr>
          <p:cNvPr id="7" name="Oval 6">
            <a:extLst>
              <a:ext uri="{FF2B5EF4-FFF2-40B4-BE49-F238E27FC236}">
                <a16:creationId xmlns:a16="http://schemas.microsoft.com/office/drawing/2014/main" id="{B8253C41-CDF1-AA40-BC57-D68012CC6628}"/>
              </a:ext>
            </a:extLst>
          </p:cNvPr>
          <p:cNvSpPr/>
          <p:nvPr/>
        </p:nvSpPr>
        <p:spPr bwMode="auto">
          <a:xfrm>
            <a:off x="3151997" y="1635176"/>
            <a:ext cx="1678194" cy="1656678"/>
          </a:xfrm>
          <a:prstGeom prst="ellipse">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rgbClr val="969696">
                      <a:gamma/>
                      <a:shade val="60000"/>
                      <a:invGamma/>
                    </a:srgbClr>
                  </a:outerShdw>
                </a:effectLst>
              </a14:hiddenEffects>
            </a:ext>
          </a:extLst>
        </p:spPr>
        <p:txBody>
          <a:bodyPr vert="horz" wrap="square" lIns="0" tIns="0" rIns="0" bIns="0" numCol="1" rtlCol="0" anchor="ctr" anchorCtr="1"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r>
              <a:rPr kumimoji="0" lang="en-US" sz="1100" b="1"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t>________________</a:t>
            </a:r>
            <a:br>
              <a:rPr kumimoji="0" lang="en-US" sz="1100" b="1"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br>
            <a:r>
              <a:rPr kumimoji="0" lang="en-US" sz="1100" b="1"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t>10    </a:t>
            </a:r>
            <a:r>
              <a:rPr lang="en-US" dirty="0"/>
              <a:t>… </a:t>
            </a:r>
            <a:r>
              <a:rPr kumimoji="0" lang="en-US" sz="1100" b="1"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t>    0.045   9.4</a:t>
            </a:r>
            <a:br>
              <a:rPr kumimoji="0" lang="en-US" sz="1100" b="1"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br>
            <a:r>
              <a:rPr kumimoji="0" lang="en-US" sz="1100" b="1"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t>12    …     0.162   5.0</a:t>
            </a:r>
            <a:br>
              <a:rPr kumimoji="0" lang="en-US" sz="1100" b="1"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br>
            <a:r>
              <a:rPr kumimoji="0" lang="en-US" sz="1100" b="1"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t>….    …    ….          … </a:t>
            </a:r>
            <a:br>
              <a:rPr lang="en-US" dirty="0"/>
            </a:br>
            <a:r>
              <a:rPr lang="en-US" dirty="0"/>
              <a:t>32    …     0.741   8.1</a:t>
            </a:r>
            <a:br>
              <a:rPr lang="en-US" dirty="0"/>
            </a:br>
            <a:r>
              <a:rPr lang="en-US" dirty="0"/>
              <a:t>________________</a:t>
            </a:r>
            <a:endParaRPr kumimoji="0" lang="en-US" sz="1100" b="1"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endParaRPr>
          </a:p>
        </p:txBody>
      </p:sp>
      <p:sp>
        <p:nvSpPr>
          <p:cNvPr id="9" name="LAYOUT BODY">
            <a:extLst>
              <a:ext uri="{FF2B5EF4-FFF2-40B4-BE49-F238E27FC236}">
                <a16:creationId xmlns:a16="http://schemas.microsoft.com/office/drawing/2014/main" id="{A208B55A-1FE8-B844-8C58-C5BA5488D604}"/>
              </a:ext>
            </a:extLst>
          </p:cNvPr>
          <p:cNvSpPr>
            <a:spLocks noChangeArrowheads="1"/>
          </p:cNvSpPr>
          <p:nvPr>
            <p:custDataLst>
              <p:tags r:id="rId1"/>
            </p:custDataLst>
          </p:nvPr>
        </p:nvSpPr>
        <p:spPr bwMode="gray">
          <a:xfrm>
            <a:off x="765174" y="6379250"/>
            <a:ext cx="7561245" cy="69928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1006475">
              <a:spcBef>
                <a:spcPct val="100000"/>
              </a:spcBef>
              <a:buClr>
                <a:srgbClr val="5B77CC"/>
              </a:buClr>
              <a:buSzPct val="25000"/>
              <a:buFont typeface="Symbol" pitchFamily="2" charset="2"/>
              <a:defRPr sz="11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228600" indent="-225425" defTabSz="1006475">
              <a:buClr>
                <a:schemeClr val="tx1"/>
              </a:buClr>
              <a:buFont typeface="Symbol" pitchFamily="2" charset="2"/>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457200" indent="-227013"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684213" indent="-225425"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11414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5986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20558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5130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lvl="2"/>
            <a:r>
              <a:rPr lang="en-US" altLang="en-US" sz="1800" b="0" dirty="0"/>
              <a:t>ML models are very picky about the type and format of data they can handle</a:t>
            </a:r>
            <a:endParaRPr lang="en-US" altLang="en-US" sz="1800" dirty="0"/>
          </a:p>
        </p:txBody>
      </p:sp>
      <p:sp>
        <p:nvSpPr>
          <p:cNvPr id="11" name="Cloud Callout 10">
            <a:extLst>
              <a:ext uri="{FF2B5EF4-FFF2-40B4-BE49-F238E27FC236}">
                <a16:creationId xmlns:a16="http://schemas.microsoft.com/office/drawing/2014/main" id="{3A51CF1E-43E4-2C4A-9A9D-50698CB3EA5E}"/>
              </a:ext>
            </a:extLst>
          </p:cNvPr>
          <p:cNvSpPr/>
          <p:nvPr/>
        </p:nvSpPr>
        <p:spPr bwMode="auto">
          <a:xfrm>
            <a:off x="7455047" y="1409259"/>
            <a:ext cx="1731981" cy="1011219"/>
          </a:xfrm>
          <a:prstGeom prst="cloudCallout">
            <a:avLst>
              <a:gd name="adj1" fmla="val -47541"/>
              <a:gd name="adj2" fmla="val 49734"/>
            </a:avLst>
          </a:prstGeom>
          <a:noFill/>
          <a:ln w="19050" cap="flat" cmpd="sng" algn="ctr">
            <a:solidFill>
              <a:srgbClr val="969696"/>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rgbClr val="969696">
                      <a:gamma/>
                      <a:shade val="60000"/>
                      <a:invGamma/>
                    </a:srgbClr>
                  </a:outerShdw>
                </a:effectLst>
              </a14:hiddenEffects>
            </a:ext>
          </a:extLst>
        </p:spPr>
        <p:txBody>
          <a:bodyPr vert="horz" wrap="square" lIns="0" tIns="0" rIns="0" bIns="0" numCol="1" rtlCol="0" anchor="ctr" anchorCtr="1"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r>
              <a:rPr kumimoji="0" lang="en-US" sz="1100" b="1"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t>Delicious!</a:t>
            </a:r>
          </a:p>
        </p:txBody>
      </p:sp>
      <p:sp>
        <p:nvSpPr>
          <p:cNvPr id="12" name="Rectangle 11">
            <a:extLst>
              <a:ext uri="{FF2B5EF4-FFF2-40B4-BE49-F238E27FC236}">
                <a16:creationId xmlns:a16="http://schemas.microsoft.com/office/drawing/2014/main" id="{4B858BF5-1956-5544-B801-18F7B8ACDAEB}"/>
              </a:ext>
            </a:extLst>
          </p:cNvPr>
          <p:cNvSpPr/>
          <p:nvPr/>
        </p:nvSpPr>
        <p:spPr>
          <a:xfrm>
            <a:off x="1172584" y="1863351"/>
            <a:ext cx="1217791" cy="1200329"/>
          </a:xfrm>
          <a:prstGeom prst="rect">
            <a:avLst/>
          </a:prstGeom>
        </p:spPr>
        <p:txBody>
          <a:bodyPr wrap="square">
            <a:spAutoFit/>
          </a:bodyPr>
          <a:lstStyle/>
          <a:p>
            <a:r>
              <a:rPr lang="en-US" sz="7200" dirty="0">
                <a:solidFill>
                  <a:srgbClr val="00B050"/>
                </a:solidFill>
              </a:rPr>
              <a:t>✓</a:t>
            </a:r>
          </a:p>
        </p:txBody>
      </p:sp>
      <p:sp>
        <p:nvSpPr>
          <p:cNvPr id="14" name="Multiply 13">
            <a:extLst>
              <a:ext uri="{FF2B5EF4-FFF2-40B4-BE49-F238E27FC236}">
                <a16:creationId xmlns:a16="http://schemas.microsoft.com/office/drawing/2014/main" id="{D764DED4-3424-4447-8546-77758D28EC1E}"/>
              </a:ext>
            </a:extLst>
          </p:cNvPr>
          <p:cNvSpPr/>
          <p:nvPr/>
        </p:nvSpPr>
        <p:spPr bwMode="auto">
          <a:xfrm>
            <a:off x="1172584" y="4417829"/>
            <a:ext cx="1075764" cy="1086523"/>
          </a:xfrm>
          <a:prstGeom prst="mathMultiply">
            <a:avLst/>
          </a:prstGeom>
          <a:solidFill>
            <a:srgbClr val="FF0000"/>
          </a:solidFill>
          <a:ln w="19050"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100" b="1" i="0" u="none" strike="noStrike" cap="none" normalizeH="0" baseline="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endParaRPr>
          </a:p>
        </p:txBody>
      </p:sp>
      <p:sp>
        <p:nvSpPr>
          <p:cNvPr id="15" name="Oval 14">
            <a:extLst>
              <a:ext uri="{FF2B5EF4-FFF2-40B4-BE49-F238E27FC236}">
                <a16:creationId xmlns:a16="http://schemas.microsoft.com/office/drawing/2014/main" id="{63EBE67B-6254-B643-A066-C4A4B2571968}"/>
              </a:ext>
            </a:extLst>
          </p:cNvPr>
          <p:cNvSpPr/>
          <p:nvPr/>
        </p:nvSpPr>
        <p:spPr bwMode="auto">
          <a:xfrm>
            <a:off x="3153790" y="4132751"/>
            <a:ext cx="1678194" cy="1656678"/>
          </a:xfrm>
          <a:prstGeom prst="ellipse">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rgbClr val="969696">
                      <a:gamma/>
                      <a:shade val="60000"/>
                      <a:invGamma/>
                    </a:srgbClr>
                  </a:outerShdw>
                </a:effectLst>
              </a14:hiddenEffects>
            </a:ext>
          </a:extLst>
        </p:spPr>
        <p:txBody>
          <a:bodyPr vert="horz" wrap="square" lIns="0" tIns="0" rIns="0" bIns="0" numCol="1" rtlCol="0" anchor="ctr" anchorCtr="1"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r>
              <a:rPr kumimoji="0" lang="en-US" sz="1100" b="1"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t>________________</a:t>
            </a:r>
            <a:br>
              <a:rPr kumimoji="0" lang="en-US" sz="1100" b="1"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br>
            <a:r>
              <a:rPr kumimoji="0" lang="en-US" sz="1100" b="1"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t>“The Clean Water Act is a bedrock environmental policy…</a:t>
            </a:r>
            <a:br>
              <a:rPr kumimoji="0" lang="en-US" sz="1100" b="1"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br>
            <a:r>
              <a:rPr lang="en-US" dirty="0"/>
              <a:t>________________</a:t>
            </a:r>
            <a:endParaRPr kumimoji="0" lang="en-US" sz="1100" b="1"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endParaRPr>
          </a:p>
        </p:txBody>
      </p:sp>
      <p:sp>
        <p:nvSpPr>
          <p:cNvPr id="16" name="Cloud Callout 15">
            <a:extLst>
              <a:ext uri="{FF2B5EF4-FFF2-40B4-BE49-F238E27FC236}">
                <a16:creationId xmlns:a16="http://schemas.microsoft.com/office/drawing/2014/main" id="{99861487-DC70-774D-B7D6-3232E0E16477}"/>
              </a:ext>
            </a:extLst>
          </p:cNvPr>
          <p:cNvSpPr/>
          <p:nvPr/>
        </p:nvSpPr>
        <p:spPr bwMode="auto">
          <a:xfrm>
            <a:off x="5326820" y="3820768"/>
            <a:ext cx="1731981" cy="1011219"/>
          </a:xfrm>
          <a:prstGeom prst="cloudCallout">
            <a:avLst>
              <a:gd name="adj1" fmla="val 40658"/>
              <a:gd name="adj2" fmla="val 57181"/>
            </a:avLst>
          </a:prstGeom>
          <a:noFill/>
          <a:ln w="19050" cap="flat" cmpd="sng" algn="ctr">
            <a:solidFill>
              <a:srgbClr val="969696"/>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rgbClr val="969696">
                      <a:gamma/>
                      <a:shade val="60000"/>
                      <a:invGamma/>
                    </a:srgbClr>
                  </a:outerShdw>
                </a:effectLst>
              </a14:hiddenEffects>
            </a:ext>
          </a:extLst>
        </p:spPr>
        <p:txBody>
          <a:bodyPr vert="horz" wrap="square" lIns="0" tIns="0" rIns="0" bIns="0" numCol="1" rtlCol="0" anchor="ctr" anchorCtr="1"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r>
              <a:rPr kumimoji="0" lang="en-US" sz="1100" b="1" i="0" u="none" strike="noStrike" cap="none" normalizeH="0" baseline="0" dirty="0" err="1">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t>Ew</a:t>
            </a:r>
            <a:r>
              <a:rPr kumimoji="0" lang="en-US" sz="1100" b="1"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t>, gross</a:t>
            </a:r>
          </a:p>
        </p:txBody>
      </p:sp>
      <p:grpSp>
        <p:nvGrpSpPr>
          <p:cNvPr id="21" name="Group 20">
            <a:extLst>
              <a:ext uri="{FF2B5EF4-FFF2-40B4-BE49-F238E27FC236}">
                <a16:creationId xmlns:a16="http://schemas.microsoft.com/office/drawing/2014/main" id="{1C6552E6-FE40-3341-BE4A-16FC8DE31286}"/>
              </a:ext>
            </a:extLst>
          </p:cNvPr>
          <p:cNvGrpSpPr/>
          <p:nvPr/>
        </p:nvGrpSpPr>
        <p:grpSpPr>
          <a:xfrm>
            <a:off x="7264364" y="3845031"/>
            <a:ext cx="2241571" cy="2214731"/>
            <a:chOff x="5284957" y="1413793"/>
            <a:chExt cx="2241571" cy="2214731"/>
          </a:xfrm>
        </p:grpSpPr>
        <p:sp>
          <p:nvSpPr>
            <p:cNvPr id="18" name="Pie 17">
              <a:extLst>
                <a:ext uri="{FF2B5EF4-FFF2-40B4-BE49-F238E27FC236}">
                  <a16:creationId xmlns:a16="http://schemas.microsoft.com/office/drawing/2014/main" id="{E1485BA0-DA7C-1742-A518-CDC954C86BF0}"/>
                </a:ext>
              </a:extLst>
            </p:cNvPr>
            <p:cNvSpPr/>
            <p:nvPr/>
          </p:nvSpPr>
          <p:spPr bwMode="auto">
            <a:xfrm rot="2736809">
              <a:off x="5298377" y="1400373"/>
              <a:ext cx="2214731" cy="2241571"/>
            </a:xfrm>
            <a:prstGeom prst="pie">
              <a:avLst/>
            </a:prstGeom>
            <a:solidFill>
              <a:schemeClr val="accent2">
                <a:lumMod val="60000"/>
                <a:lumOff val="40000"/>
              </a:schemeClr>
            </a:solidFill>
            <a:ln w="19050"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100" b="1"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endParaRPr>
            </a:p>
          </p:txBody>
        </p:sp>
        <p:sp>
          <p:nvSpPr>
            <p:cNvPr id="20" name="TextBox 19">
              <a:extLst>
                <a:ext uri="{FF2B5EF4-FFF2-40B4-BE49-F238E27FC236}">
                  <a16:creationId xmlns:a16="http://schemas.microsoft.com/office/drawing/2014/main" id="{A09404C0-835E-8149-A3CE-6D2D6301BE3C}"/>
                </a:ext>
              </a:extLst>
            </p:cNvPr>
            <p:cNvSpPr txBox="1"/>
            <p:nvPr/>
          </p:nvSpPr>
          <p:spPr>
            <a:xfrm>
              <a:off x="5637006" y="2388196"/>
              <a:ext cx="677732" cy="261610"/>
            </a:xfrm>
            <a:prstGeom prst="rect">
              <a:avLst/>
            </a:prstGeom>
            <a:noFill/>
          </p:spPr>
          <p:txBody>
            <a:bodyPr wrap="square" rtlCol="0" anchor="ctr" anchorCtr="1">
              <a:spAutoFit/>
            </a:bodyPr>
            <a:lstStyle/>
            <a:p>
              <a:r>
                <a:rPr lang="en-US" dirty="0"/>
                <a:t>MODEL</a:t>
              </a:r>
            </a:p>
          </p:txBody>
        </p:sp>
      </p:grpSp>
    </p:spTree>
    <p:extLst>
      <p:ext uri="{BB962C8B-B14F-4D97-AF65-F5344CB8AC3E}">
        <p14:creationId xmlns:p14="http://schemas.microsoft.com/office/powerpoint/2010/main" val="2544112859"/>
      </p:ext>
    </p:extLst>
  </p:cSld>
  <p:clrMapOvr>
    <a:masterClrMapping/>
  </p:clrMapOvr>
  <p:transition advClick="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D8BC1-FB89-0246-94E0-325EF3E5FD8E}"/>
              </a:ext>
            </a:extLst>
          </p:cNvPr>
          <p:cNvSpPr>
            <a:spLocks noGrp="1"/>
          </p:cNvSpPr>
          <p:nvPr>
            <p:ph type="title"/>
          </p:nvPr>
        </p:nvSpPr>
        <p:spPr/>
        <p:txBody>
          <a:bodyPr/>
          <a:lstStyle/>
          <a:p>
            <a:r>
              <a:rPr lang="en-US" dirty="0"/>
              <a:t>Python Geospatial Packages</a:t>
            </a:r>
          </a:p>
        </p:txBody>
      </p:sp>
      <p:sp>
        <p:nvSpPr>
          <p:cNvPr id="3" name="Slide Number Placeholder 2">
            <a:extLst>
              <a:ext uri="{FF2B5EF4-FFF2-40B4-BE49-F238E27FC236}">
                <a16:creationId xmlns:a16="http://schemas.microsoft.com/office/drawing/2014/main" id="{7A1A57F9-4276-BB48-BAF7-46D65E564651}"/>
              </a:ext>
            </a:extLst>
          </p:cNvPr>
          <p:cNvSpPr>
            <a:spLocks noGrp="1"/>
          </p:cNvSpPr>
          <p:nvPr>
            <p:ph type="sldNum" sz="quarter" idx="10"/>
          </p:nvPr>
        </p:nvSpPr>
        <p:spPr/>
        <p:txBody>
          <a:bodyPr/>
          <a:lstStyle/>
          <a:p>
            <a:fld id="{10F03DAD-CE80-EE46-B313-DB6487731082}" type="slidenum">
              <a:rPr lang="zh-TW" altLang="en-US" smtClean="0"/>
              <a:pPr/>
              <a:t>16</a:t>
            </a:fld>
            <a:endParaRPr lang="en-US" altLang="zh-TW"/>
          </a:p>
        </p:txBody>
      </p:sp>
      <p:pic>
        <p:nvPicPr>
          <p:cNvPr id="13" name="Picture 12">
            <a:extLst>
              <a:ext uri="{FF2B5EF4-FFF2-40B4-BE49-F238E27FC236}">
                <a16:creationId xmlns:a16="http://schemas.microsoft.com/office/drawing/2014/main" id="{455DB565-C749-A448-8223-62CE786CAA0C}"/>
              </a:ext>
            </a:extLst>
          </p:cNvPr>
          <p:cNvPicPr>
            <a:picLocks noChangeAspect="1"/>
          </p:cNvPicPr>
          <p:nvPr/>
        </p:nvPicPr>
        <p:blipFill>
          <a:blip r:embed="rId3"/>
          <a:stretch>
            <a:fillRect/>
          </a:stretch>
        </p:blipFill>
        <p:spPr>
          <a:xfrm>
            <a:off x="5081752" y="4523368"/>
            <a:ext cx="2287461" cy="1242060"/>
          </a:xfrm>
          <a:prstGeom prst="rect">
            <a:avLst/>
          </a:prstGeom>
        </p:spPr>
      </p:pic>
      <p:pic>
        <p:nvPicPr>
          <p:cNvPr id="15" name="Graphic 14">
            <a:extLst>
              <a:ext uri="{FF2B5EF4-FFF2-40B4-BE49-F238E27FC236}">
                <a16:creationId xmlns:a16="http://schemas.microsoft.com/office/drawing/2014/main" id="{78C7F90E-421B-B147-AD77-D1205CB41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78946" y="1453433"/>
            <a:ext cx="2599195" cy="1028941"/>
          </a:xfrm>
          <a:prstGeom prst="rect">
            <a:avLst/>
          </a:prstGeom>
        </p:spPr>
      </p:pic>
      <p:pic>
        <p:nvPicPr>
          <p:cNvPr id="17" name="Picture 16">
            <a:extLst>
              <a:ext uri="{FF2B5EF4-FFF2-40B4-BE49-F238E27FC236}">
                <a16:creationId xmlns:a16="http://schemas.microsoft.com/office/drawing/2014/main" id="{5E34E757-2323-BE4F-B05E-9B3AF1A74AFC}"/>
              </a:ext>
            </a:extLst>
          </p:cNvPr>
          <p:cNvPicPr>
            <a:picLocks noChangeAspect="1"/>
          </p:cNvPicPr>
          <p:nvPr/>
        </p:nvPicPr>
        <p:blipFill>
          <a:blip r:embed="rId6"/>
          <a:stretch>
            <a:fillRect/>
          </a:stretch>
        </p:blipFill>
        <p:spPr>
          <a:xfrm>
            <a:off x="5811240" y="1206756"/>
            <a:ext cx="3353398" cy="1355768"/>
          </a:xfrm>
          <a:prstGeom prst="rect">
            <a:avLst/>
          </a:prstGeom>
        </p:spPr>
      </p:pic>
      <p:pic>
        <p:nvPicPr>
          <p:cNvPr id="19" name="Picture 18">
            <a:extLst>
              <a:ext uri="{FF2B5EF4-FFF2-40B4-BE49-F238E27FC236}">
                <a16:creationId xmlns:a16="http://schemas.microsoft.com/office/drawing/2014/main" id="{C8EC8E05-10E1-7849-8817-68564F04FE69}"/>
              </a:ext>
            </a:extLst>
          </p:cNvPr>
          <p:cNvPicPr>
            <a:picLocks noChangeAspect="1"/>
          </p:cNvPicPr>
          <p:nvPr/>
        </p:nvPicPr>
        <p:blipFill>
          <a:blip r:embed="rId7"/>
          <a:stretch>
            <a:fillRect/>
          </a:stretch>
        </p:blipFill>
        <p:spPr>
          <a:xfrm>
            <a:off x="2467058" y="2874106"/>
            <a:ext cx="3680715" cy="734284"/>
          </a:xfrm>
          <a:prstGeom prst="rect">
            <a:avLst/>
          </a:prstGeom>
        </p:spPr>
      </p:pic>
      <p:sp>
        <p:nvSpPr>
          <p:cNvPr id="20" name="TextBox 19">
            <a:extLst>
              <a:ext uri="{FF2B5EF4-FFF2-40B4-BE49-F238E27FC236}">
                <a16:creationId xmlns:a16="http://schemas.microsoft.com/office/drawing/2014/main" id="{BD06EF1A-6667-E74F-B3CF-34A74E5E4B03}"/>
              </a:ext>
            </a:extLst>
          </p:cNvPr>
          <p:cNvSpPr txBox="1"/>
          <p:nvPr/>
        </p:nvSpPr>
        <p:spPr>
          <a:xfrm>
            <a:off x="860612" y="6508282"/>
            <a:ext cx="7605656" cy="938719"/>
          </a:xfrm>
          <a:prstGeom prst="rect">
            <a:avLst/>
          </a:prstGeom>
          <a:noFill/>
        </p:spPr>
        <p:txBody>
          <a:bodyPr wrap="square" rtlCol="0">
            <a:spAutoFit/>
          </a:bodyPr>
          <a:lstStyle/>
          <a:p>
            <a:r>
              <a:rPr lang="en-US" b="0" dirty="0"/>
              <a:t>Attributions:</a:t>
            </a:r>
          </a:p>
          <a:p>
            <a:pPr marL="171450" indent="-171450">
              <a:buFontTx/>
              <a:buChar char="-"/>
            </a:pPr>
            <a:r>
              <a:rPr lang="en-US" b="0" dirty="0" err="1"/>
              <a:t>Jupyter</a:t>
            </a:r>
            <a:r>
              <a:rPr lang="en-US" b="0" dirty="0"/>
              <a:t> logo: By Cameron </a:t>
            </a:r>
            <a:r>
              <a:rPr lang="en-US" b="0" dirty="0" err="1"/>
              <a:t>Oelsen</a:t>
            </a:r>
            <a:r>
              <a:rPr lang="en-US" b="0" dirty="0"/>
              <a:t> - https://</a:t>
            </a:r>
            <a:r>
              <a:rPr lang="en-US" b="0" dirty="0" err="1"/>
              <a:t>github.com</a:t>
            </a:r>
            <a:r>
              <a:rPr lang="en-US" b="0" dirty="0"/>
              <a:t>/</a:t>
            </a:r>
            <a:r>
              <a:rPr lang="en-US" b="0" dirty="0" err="1"/>
              <a:t>jupyter</a:t>
            </a:r>
            <a:r>
              <a:rPr lang="en-US" b="0" dirty="0"/>
              <a:t>/</a:t>
            </a:r>
            <a:r>
              <a:rPr lang="en-US" b="0" dirty="0" err="1"/>
              <a:t>jupyter.github.io</a:t>
            </a:r>
            <a:r>
              <a:rPr lang="en-US" b="0" dirty="0"/>
              <a:t>/blob/master/assets/main-</a:t>
            </a:r>
            <a:r>
              <a:rPr lang="en-US" b="0" dirty="0" err="1"/>
              <a:t>logo.svg</a:t>
            </a:r>
            <a:r>
              <a:rPr lang="en-US" b="0" dirty="0"/>
              <a:t>, BSD, </a:t>
            </a:r>
            <a:r>
              <a:rPr lang="en-US" b="0" dirty="0">
                <a:hlinkClick r:id="rId8"/>
              </a:rPr>
              <a:t>https://commons.wikimedia.org/w/index.php?curid=68763478</a:t>
            </a:r>
            <a:endParaRPr lang="en-US" b="0" dirty="0"/>
          </a:p>
          <a:p>
            <a:pPr marL="171450" indent="-171450">
              <a:buFontTx/>
              <a:buChar char="-"/>
            </a:pPr>
            <a:endParaRPr lang="en-US" b="0" dirty="0"/>
          </a:p>
        </p:txBody>
      </p:sp>
      <p:pic>
        <p:nvPicPr>
          <p:cNvPr id="22" name="Graphic 21">
            <a:extLst>
              <a:ext uri="{FF2B5EF4-FFF2-40B4-BE49-F238E27FC236}">
                <a16:creationId xmlns:a16="http://schemas.microsoft.com/office/drawing/2014/main" id="{F5112925-9001-C64D-9242-1D6C8116B03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476790" y="3107592"/>
            <a:ext cx="1068176" cy="1230021"/>
          </a:xfrm>
          <a:prstGeom prst="rect">
            <a:avLst/>
          </a:prstGeom>
        </p:spPr>
      </p:pic>
      <p:sp>
        <p:nvSpPr>
          <p:cNvPr id="24" name="LAYOUT BODY">
            <a:extLst>
              <a:ext uri="{FF2B5EF4-FFF2-40B4-BE49-F238E27FC236}">
                <a16:creationId xmlns:a16="http://schemas.microsoft.com/office/drawing/2014/main" id="{494B90AA-8167-C44C-8691-84206AF81EF4}"/>
              </a:ext>
            </a:extLst>
          </p:cNvPr>
          <p:cNvSpPr>
            <a:spLocks noChangeArrowheads="1"/>
          </p:cNvSpPr>
          <p:nvPr>
            <p:custDataLst>
              <p:tags r:id="rId1"/>
            </p:custDataLst>
          </p:nvPr>
        </p:nvSpPr>
        <p:spPr bwMode="gray">
          <a:xfrm>
            <a:off x="765174" y="4044840"/>
            <a:ext cx="3892887" cy="22376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1006475">
              <a:spcBef>
                <a:spcPct val="100000"/>
              </a:spcBef>
              <a:buClr>
                <a:srgbClr val="5B77CC"/>
              </a:buClr>
              <a:buSzPct val="25000"/>
              <a:buFont typeface="Symbol" pitchFamily="2" charset="2"/>
              <a:defRPr sz="11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228600" indent="-225425" defTabSz="1006475">
              <a:buClr>
                <a:schemeClr val="tx1"/>
              </a:buClr>
              <a:buFont typeface="Symbol" pitchFamily="2" charset="2"/>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457200" indent="-227013"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684213" indent="-225425"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11414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5986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20558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5130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lvl="2"/>
            <a:r>
              <a:rPr lang="en-US" altLang="en-US" sz="1800" dirty="0"/>
              <a:t>Data Analysis:</a:t>
            </a:r>
            <a:r>
              <a:rPr lang="en-US" altLang="en-US" sz="1800" b="0" dirty="0"/>
              <a:t> NumPy, pandas, </a:t>
            </a:r>
            <a:r>
              <a:rPr lang="en-US" altLang="en-US" sz="1800" b="0" dirty="0" err="1"/>
              <a:t>Jupyter</a:t>
            </a:r>
            <a:endParaRPr lang="en-US" altLang="en-US" sz="1800" b="0" dirty="0"/>
          </a:p>
          <a:p>
            <a:pPr lvl="2"/>
            <a:r>
              <a:rPr lang="en-US" altLang="en-US" sz="1800" dirty="0"/>
              <a:t>Visualizations: </a:t>
            </a:r>
            <a:r>
              <a:rPr lang="en-US" altLang="en-US" sz="1800" b="0" dirty="0"/>
              <a:t>matplotlib, seaborn, </a:t>
            </a:r>
            <a:r>
              <a:rPr lang="en-US" altLang="en-US" sz="1800" b="0" dirty="0" err="1"/>
              <a:t>WordCloud</a:t>
            </a:r>
            <a:r>
              <a:rPr lang="en-US" altLang="en-US" sz="1800" b="0" dirty="0"/>
              <a:t>, </a:t>
            </a:r>
            <a:r>
              <a:rPr lang="en-US" altLang="en-US" sz="1800" b="0" dirty="0" err="1"/>
              <a:t>pyLDAvis</a:t>
            </a:r>
            <a:endParaRPr lang="en-US" altLang="en-US" sz="1800" dirty="0"/>
          </a:p>
          <a:p>
            <a:pPr lvl="2"/>
            <a:r>
              <a:rPr lang="en-US" altLang="en-US" sz="1800" dirty="0"/>
              <a:t>NLP: </a:t>
            </a:r>
            <a:r>
              <a:rPr lang="en-US" altLang="en-US" sz="1800" b="0" dirty="0" err="1"/>
              <a:t>spaCy</a:t>
            </a:r>
            <a:endParaRPr lang="en-US" altLang="en-US" sz="1800" b="0" dirty="0"/>
          </a:p>
          <a:p>
            <a:pPr lvl="2"/>
            <a:r>
              <a:rPr lang="en-US" altLang="en-US" sz="1800" dirty="0"/>
              <a:t>Models:</a:t>
            </a:r>
            <a:r>
              <a:rPr lang="en-US" altLang="en-US" sz="1800" b="0" dirty="0"/>
              <a:t> </a:t>
            </a:r>
            <a:r>
              <a:rPr lang="en-US" altLang="en-US" sz="1800" b="0" dirty="0" err="1"/>
              <a:t>scikit</a:t>
            </a:r>
            <a:r>
              <a:rPr lang="en-US" altLang="en-US" sz="1800" b="0" dirty="0"/>
              <a:t> learn, </a:t>
            </a:r>
            <a:r>
              <a:rPr lang="en-US" altLang="en-US" sz="1800" b="0" dirty="0" err="1"/>
              <a:t>XGBoost</a:t>
            </a:r>
            <a:endParaRPr lang="en-US" altLang="en-US" sz="1800" b="0" dirty="0"/>
          </a:p>
          <a:p>
            <a:pPr lvl="2"/>
            <a:endParaRPr lang="en-US" altLang="en-US" sz="1800" dirty="0"/>
          </a:p>
        </p:txBody>
      </p:sp>
    </p:spTree>
    <p:extLst>
      <p:ext uri="{BB962C8B-B14F-4D97-AF65-F5344CB8AC3E}">
        <p14:creationId xmlns:p14="http://schemas.microsoft.com/office/powerpoint/2010/main" val="3233184032"/>
      </p:ext>
    </p:extLst>
  </p:cSld>
  <p:clrMapOvr>
    <a:masterClrMapping/>
  </p:clrMapOvr>
  <p:transition advClick="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55216-05FC-3841-ACB1-355872E29590}"/>
              </a:ext>
            </a:extLst>
          </p:cNvPr>
          <p:cNvSpPr>
            <a:spLocks noGrp="1"/>
          </p:cNvSpPr>
          <p:nvPr>
            <p:ph type="title"/>
          </p:nvPr>
        </p:nvSpPr>
        <p:spPr/>
        <p:txBody>
          <a:bodyPr/>
          <a:lstStyle/>
          <a:p>
            <a:r>
              <a:rPr lang="en-US" dirty="0"/>
              <a:t>Project Workflow</a:t>
            </a:r>
          </a:p>
        </p:txBody>
      </p:sp>
      <p:sp>
        <p:nvSpPr>
          <p:cNvPr id="3" name="Slide Number Placeholder 2">
            <a:extLst>
              <a:ext uri="{FF2B5EF4-FFF2-40B4-BE49-F238E27FC236}">
                <a16:creationId xmlns:a16="http://schemas.microsoft.com/office/drawing/2014/main" id="{663FB54E-65D6-7040-9FE7-E868DC0AF8F7}"/>
              </a:ext>
            </a:extLst>
          </p:cNvPr>
          <p:cNvSpPr>
            <a:spLocks noGrp="1"/>
          </p:cNvSpPr>
          <p:nvPr>
            <p:ph type="sldNum" sz="quarter" idx="10"/>
          </p:nvPr>
        </p:nvSpPr>
        <p:spPr/>
        <p:txBody>
          <a:bodyPr/>
          <a:lstStyle/>
          <a:p>
            <a:fld id="{10F03DAD-CE80-EE46-B313-DB6487731082}" type="slidenum">
              <a:rPr lang="zh-TW" altLang="en-US" smtClean="0"/>
              <a:pPr/>
              <a:t>17</a:t>
            </a:fld>
            <a:endParaRPr lang="en-US" altLang="zh-TW"/>
          </a:p>
        </p:txBody>
      </p:sp>
      <p:graphicFrame>
        <p:nvGraphicFramePr>
          <p:cNvPr id="4" name="Diagram 3">
            <a:extLst>
              <a:ext uri="{FF2B5EF4-FFF2-40B4-BE49-F238E27FC236}">
                <a16:creationId xmlns:a16="http://schemas.microsoft.com/office/drawing/2014/main" id="{63A0CACB-7929-6A49-A776-665C02E18604}"/>
              </a:ext>
            </a:extLst>
          </p:cNvPr>
          <p:cNvGraphicFramePr/>
          <p:nvPr>
            <p:extLst>
              <p:ext uri="{D42A27DB-BD31-4B8C-83A1-F6EECF244321}">
                <p14:modId xmlns:p14="http://schemas.microsoft.com/office/powerpoint/2010/main" val="2636606767"/>
              </p:ext>
            </p:extLst>
          </p:nvPr>
        </p:nvGraphicFramePr>
        <p:xfrm>
          <a:off x="794275" y="1258645"/>
          <a:ext cx="7101837" cy="4576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Lightning Bolt 4">
            <a:extLst>
              <a:ext uri="{FF2B5EF4-FFF2-40B4-BE49-F238E27FC236}">
                <a16:creationId xmlns:a16="http://schemas.microsoft.com/office/drawing/2014/main" id="{E7F9AE99-6AAF-FE4C-977B-0F47853658C1}"/>
              </a:ext>
            </a:extLst>
          </p:cNvPr>
          <p:cNvSpPr/>
          <p:nvPr/>
        </p:nvSpPr>
        <p:spPr bwMode="auto">
          <a:xfrm rot="599807">
            <a:off x="7874597" y="2323652"/>
            <a:ext cx="656216" cy="968188"/>
          </a:xfrm>
          <a:prstGeom prst="lightningBolt">
            <a:avLst/>
          </a:prstGeom>
          <a:solidFill>
            <a:schemeClr val="accent2"/>
          </a:solidFill>
          <a:ln w="19050" cap="flat" cmpd="sng" algn="ctr">
            <a:solidFill>
              <a:schemeClr val="accent2"/>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100" b="1" i="0" u="none" strike="noStrike" cap="none" normalizeH="0" baseline="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endParaRPr>
          </a:p>
        </p:txBody>
      </p:sp>
      <p:sp>
        <p:nvSpPr>
          <p:cNvPr id="6" name="Vertical Scroll 5">
            <a:extLst>
              <a:ext uri="{FF2B5EF4-FFF2-40B4-BE49-F238E27FC236}">
                <a16:creationId xmlns:a16="http://schemas.microsoft.com/office/drawing/2014/main" id="{070D5107-BFB5-1D44-85AC-DE82393B9F6C}"/>
              </a:ext>
            </a:extLst>
          </p:cNvPr>
          <p:cNvSpPr/>
          <p:nvPr/>
        </p:nvSpPr>
        <p:spPr bwMode="auto">
          <a:xfrm>
            <a:off x="8487781" y="2162288"/>
            <a:ext cx="1312433" cy="1441525"/>
          </a:xfrm>
          <a:prstGeom prst="verticalScroll">
            <a:avLst/>
          </a:prstGeom>
          <a:noFill/>
          <a:ln w="19050" cap="flat" cmpd="sng" algn="ctr">
            <a:solidFill>
              <a:srgbClr val="969696"/>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rgbClr val="969696">
                      <a:gamma/>
                      <a:shade val="60000"/>
                      <a:invGamma/>
                    </a:srgbClr>
                  </a:outerShdw>
                </a:effectLst>
              </a14:hiddenEffects>
            </a:ext>
          </a:ex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100" b="0" i="0" u="none" strike="noStrike" cap="none" normalizeH="0" baseline="0" dirty="0">
                <a:ln>
                  <a:noFill/>
                </a:ln>
                <a:solidFill>
                  <a:schemeClr val="tx1"/>
                </a:solidFill>
                <a:effectLst/>
                <a:latin typeface="Apple Chancery" panose="03020702040506060504" pitchFamily="66" charset="-79"/>
                <a:cs typeface="Apple Chancery" panose="03020702040506060504" pitchFamily="66" charset="-79"/>
              </a:rPr>
              <a:t>We hereby </a:t>
            </a:r>
            <a:br>
              <a:rPr kumimoji="0" lang="en-US" sz="1100" b="0" i="0" u="none" strike="noStrike" cap="none" normalizeH="0" baseline="0" dirty="0">
                <a:ln>
                  <a:noFill/>
                </a:ln>
                <a:solidFill>
                  <a:schemeClr val="tx1"/>
                </a:solidFill>
                <a:effectLst/>
                <a:latin typeface="Apple Chancery" panose="03020702040506060504" pitchFamily="66" charset="-79"/>
                <a:cs typeface="Apple Chancery" panose="03020702040506060504" pitchFamily="66" charset="-79"/>
              </a:rPr>
            </a:br>
            <a:r>
              <a:rPr kumimoji="0" lang="en-US" sz="1100" b="0" i="0" u="none" strike="noStrike" cap="none" normalizeH="0" baseline="0" dirty="0">
                <a:ln>
                  <a:noFill/>
                </a:ln>
                <a:solidFill>
                  <a:schemeClr val="tx1"/>
                </a:solidFill>
                <a:effectLst/>
                <a:latin typeface="Apple Chancery" panose="03020702040506060504" pitchFamily="66" charset="-79"/>
                <a:cs typeface="Apple Chancery" panose="03020702040506060504" pitchFamily="66" charset="-79"/>
              </a:rPr>
              <a:t>decree you:</a:t>
            </a:r>
            <a:br>
              <a:rPr kumimoji="0" lang="en-US" sz="1100" b="0" i="0" u="none" strike="noStrike" cap="none" normalizeH="0" baseline="0" dirty="0">
                <a:ln>
                  <a:noFill/>
                </a:ln>
                <a:solidFill>
                  <a:schemeClr val="tx1"/>
                </a:solidFill>
                <a:effectLst/>
                <a:latin typeface="Apple Chancery" panose="03020702040506060504" pitchFamily="66" charset="-79"/>
                <a:cs typeface="Apple Chancery" panose="03020702040506060504" pitchFamily="66" charset="-79"/>
              </a:rPr>
            </a:br>
            <a:br>
              <a:rPr kumimoji="0" lang="en-US" sz="1100" b="0"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br>
            <a:r>
              <a:rPr kumimoji="0" lang="en-US" sz="1100" b="0" i="0" u="none" strike="noStrike" cap="none" normalizeH="0" baseline="0" dirty="0">
                <a:ln>
                  <a:noFill/>
                </a:ln>
                <a:solidFill>
                  <a:schemeClr val="tx1"/>
                </a:solidFill>
                <a:effectLst/>
                <a:latin typeface="Apple Chancery" panose="03020702040506060504" pitchFamily="66" charset="-79"/>
                <a:cs typeface="Apple Chancery" panose="03020702040506060504" pitchFamily="66" charset="-79"/>
              </a:rPr>
              <a:t>NLP</a:t>
            </a:r>
            <a:br>
              <a:rPr kumimoji="0" lang="en-US" sz="1100" b="0" i="0" u="none" strike="noStrike" cap="none" normalizeH="0" baseline="0" dirty="0">
                <a:ln>
                  <a:noFill/>
                </a:ln>
                <a:solidFill>
                  <a:schemeClr val="tx1"/>
                </a:solidFill>
                <a:effectLst/>
                <a:latin typeface="Apple Chancery" panose="03020702040506060504" pitchFamily="66" charset="-79"/>
                <a:cs typeface="Apple Chancery" panose="03020702040506060504" pitchFamily="66" charset="-79"/>
              </a:rPr>
            </a:br>
            <a:r>
              <a:rPr kumimoji="0" lang="en-US" sz="1100" b="0" i="0" u="none" strike="noStrike" cap="none" normalizeH="0" baseline="0" dirty="0">
                <a:ln>
                  <a:noFill/>
                </a:ln>
                <a:solidFill>
                  <a:schemeClr val="tx1"/>
                </a:solidFill>
                <a:effectLst/>
                <a:latin typeface="Apple Chancery" panose="03020702040506060504" pitchFamily="66" charset="-79"/>
                <a:cs typeface="Apple Chancery" panose="03020702040506060504" pitchFamily="66" charset="-79"/>
              </a:rPr>
              <a:t>CHAMPION!</a:t>
            </a:r>
          </a:p>
        </p:txBody>
      </p:sp>
      <p:sp>
        <p:nvSpPr>
          <p:cNvPr id="7" name="Curved Up Arrow 6">
            <a:extLst>
              <a:ext uri="{FF2B5EF4-FFF2-40B4-BE49-F238E27FC236}">
                <a16:creationId xmlns:a16="http://schemas.microsoft.com/office/drawing/2014/main" id="{E9900FE4-9546-6648-B6B2-97B559B59E98}"/>
              </a:ext>
            </a:extLst>
          </p:cNvPr>
          <p:cNvSpPr/>
          <p:nvPr/>
        </p:nvSpPr>
        <p:spPr bwMode="auto">
          <a:xfrm rot="10800000">
            <a:off x="3302597" y="1382453"/>
            <a:ext cx="3377902" cy="941200"/>
          </a:xfrm>
          <a:prstGeom prst="curvedUpArrow">
            <a:avLst/>
          </a:prstGeom>
          <a:noFill/>
          <a:ln w="19050" cap="flat" cmpd="sng" algn="ctr">
            <a:solidFill>
              <a:srgbClr val="969696"/>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rgbClr val="969696">
                      <a:gamma/>
                      <a:shade val="60000"/>
                      <a:invGamma/>
                    </a:srgbClr>
                  </a:outerShdw>
                </a:effectLst>
              </a14:hiddenEffects>
            </a:ext>
          </a:ex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100" b="1" i="0" u="none" strike="noStrike" cap="none" normalizeH="0" baseline="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endParaRPr>
          </a:p>
        </p:txBody>
      </p:sp>
      <p:sp>
        <p:nvSpPr>
          <p:cNvPr id="8" name="Down Arrow 7">
            <a:extLst>
              <a:ext uri="{FF2B5EF4-FFF2-40B4-BE49-F238E27FC236}">
                <a16:creationId xmlns:a16="http://schemas.microsoft.com/office/drawing/2014/main" id="{0C2502C6-7CC2-5C48-8F44-D989A10E5925}"/>
              </a:ext>
            </a:extLst>
          </p:cNvPr>
          <p:cNvSpPr/>
          <p:nvPr/>
        </p:nvSpPr>
        <p:spPr bwMode="auto">
          <a:xfrm>
            <a:off x="3167883" y="3276900"/>
            <a:ext cx="537883" cy="542063"/>
          </a:xfrm>
          <a:prstGeom prst="downArrow">
            <a:avLst/>
          </a:prstGeom>
          <a:solidFill>
            <a:schemeClr val="tx1"/>
          </a:solidFill>
          <a:ln w="1905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100" b="1" i="0" u="none" strike="noStrike" cap="none" normalizeH="0" baseline="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endParaRPr>
          </a:p>
        </p:txBody>
      </p:sp>
      <p:sp>
        <p:nvSpPr>
          <p:cNvPr id="9" name="Rectangle 12">
            <a:extLst>
              <a:ext uri="{FF2B5EF4-FFF2-40B4-BE49-F238E27FC236}">
                <a16:creationId xmlns:a16="http://schemas.microsoft.com/office/drawing/2014/main" id="{65EB4E05-9F5E-2349-811E-682135FC5A09}"/>
              </a:ext>
            </a:extLst>
          </p:cNvPr>
          <p:cNvSpPr>
            <a:spLocks noChangeArrowheads="1"/>
          </p:cNvSpPr>
          <p:nvPr/>
        </p:nvSpPr>
        <p:spPr bwMode="auto">
          <a:xfrm>
            <a:off x="2357229" y="3996373"/>
            <a:ext cx="2159190" cy="607900"/>
          </a:xfrm>
          <a:prstGeom prst="rect">
            <a:avLst/>
          </a:prstGeom>
          <a:solidFill>
            <a:srgbClr val="00A500"/>
          </a:solidFill>
          <a:ln w="19050">
            <a:noFill/>
            <a:miter lim="800000"/>
            <a:headEnd/>
            <a:tailEnd/>
          </a:ln>
          <a:effectLst/>
        </p:spPr>
        <p:txBody>
          <a:bodyPr wrap="none" lIns="0" tIns="0" rIns="0" bIns="0" anchor="ctr"/>
          <a:lstStyle/>
          <a:p>
            <a:pPr algn="ctr"/>
            <a:r>
              <a:rPr lang="en-US" altLang="en-US" sz="1800" b="0" dirty="0">
                <a:solidFill>
                  <a:schemeClr val="bg1"/>
                </a:solidFill>
              </a:rPr>
              <a:t>Tokenize Text</a:t>
            </a:r>
          </a:p>
        </p:txBody>
      </p:sp>
      <p:sp>
        <p:nvSpPr>
          <p:cNvPr id="10" name="Rectangle 12">
            <a:extLst>
              <a:ext uri="{FF2B5EF4-FFF2-40B4-BE49-F238E27FC236}">
                <a16:creationId xmlns:a16="http://schemas.microsoft.com/office/drawing/2014/main" id="{72E346FC-2140-5C43-B7F9-47413079684B}"/>
              </a:ext>
            </a:extLst>
          </p:cNvPr>
          <p:cNvSpPr>
            <a:spLocks noChangeArrowheads="1"/>
          </p:cNvSpPr>
          <p:nvPr/>
        </p:nvSpPr>
        <p:spPr bwMode="auto">
          <a:xfrm>
            <a:off x="2357229" y="4632868"/>
            <a:ext cx="2159190" cy="607900"/>
          </a:xfrm>
          <a:prstGeom prst="rect">
            <a:avLst/>
          </a:prstGeom>
          <a:solidFill>
            <a:srgbClr val="FFFC00"/>
          </a:solidFill>
          <a:ln w="19050">
            <a:noFill/>
            <a:miter lim="800000"/>
            <a:headEnd/>
            <a:tailEnd/>
          </a:ln>
          <a:effectLst/>
        </p:spPr>
        <p:txBody>
          <a:bodyPr wrap="none" lIns="0" tIns="0" rIns="0" bIns="0" anchor="ctr"/>
          <a:lstStyle/>
          <a:p>
            <a:pPr algn="ctr"/>
            <a:r>
              <a:rPr lang="en-US" altLang="en-US" sz="1800" b="0" dirty="0"/>
              <a:t>Lemmatize Tokens</a:t>
            </a:r>
          </a:p>
        </p:txBody>
      </p:sp>
      <p:sp>
        <p:nvSpPr>
          <p:cNvPr id="11" name="Rectangle 12">
            <a:extLst>
              <a:ext uri="{FF2B5EF4-FFF2-40B4-BE49-F238E27FC236}">
                <a16:creationId xmlns:a16="http://schemas.microsoft.com/office/drawing/2014/main" id="{FDDE5589-7892-F348-B8A1-B67AC3AA3ED9}"/>
              </a:ext>
            </a:extLst>
          </p:cNvPr>
          <p:cNvSpPr>
            <a:spLocks noChangeArrowheads="1"/>
          </p:cNvSpPr>
          <p:nvPr/>
        </p:nvSpPr>
        <p:spPr bwMode="auto">
          <a:xfrm>
            <a:off x="2357229" y="5280119"/>
            <a:ext cx="2159190" cy="607900"/>
          </a:xfrm>
          <a:prstGeom prst="rect">
            <a:avLst/>
          </a:prstGeom>
          <a:solidFill>
            <a:srgbClr val="C00000"/>
          </a:solidFill>
          <a:ln w="19050">
            <a:noFill/>
            <a:miter lim="800000"/>
            <a:headEnd/>
            <a:tailEnd/>
          </a:ln>
          <a:effectLst/>
        </p:spPr>
        <p:txBody>
          <a:bodyPr wrap="none" lIns="0" tIns="0" rIns="0" bIns="0" anchor="ctr"/>
          <a:lstStyle/>
          <a:p>
            <a:pPr algn="ctr"/>
            <a:r>
              <a:rPr lang="en-US" altLang="en-US" sz="1800" b="0" dirty="0">
                <a:solidFill>
                  <a:schemeClr val="bg1"/>
                </a:solidFill>
              </a:rPr>
              <a:t>Remove Stop Words</a:t>
            </a:r>
          </a:p>
        </p:txBody>
      </p:sp>
      <p:sp>
        <p:nvSpPr>
          <p:cNvPr id="12" name="Rectangle 11">
            <a:extLst>
              <a:ext uri="{FF2B5EF4-FFF2-40B4-BE49-F238E27FC236}">
                <a16:creationId xmlns:a16="http://schemas.microsoft.com/office/drawing/2014/main" id="{8D72A95D-EF8E-9A45-8CF0-5447EE0F15C6}"/>
              </a:ext>
            </a:extLst>
          </p:cNvPr>
          <p:cNvSpPr>
            <a:spLocks noChangeArrowheads="1"/>
          </p:cNvSpPr>
          <p:nvPr/>
        </p:nvSpPr>
        <p:spPr bwMode="auto">
          <a:xfrm>
            <a:off x="2357229" y="5916612"/>
            <a:ext cx="2159190" cy="607900"/>
          </a:xfrm>
          <a:prstGeom prst="rect">
            <a:avLst/>
          </a:prstGeom>
          <a:solidFill>
            <a:srgbClr val="929292"/>
          </a:solidFill>
          <a:ln w="19050">
            <a:noFill/>
            <a:miter lim="800000"/>
            <a:headEnd/>
            <a:tailEnd/>
          </a:ln>
          <a:effectLst/>
        </p:spPr>
        <p:txBody>
          <a:bodyPr wrap="none" lIns="0" tIns="0" rIns="0" bIns="0" anchor="ctr"/>
          <a:lstStyle/>
          <a:p>
            <a:pPr algn="ctr"/>
            <a:r>
              <a:rPr lang="en-US" altLang="en-US" sz="1800" b="0" dirty="0">
                <a:solidFill>
                  <a:schemeClr val="bg1"/>
                </a:solidFill>
              </a:rPr>
              <a:t>Vectorize Tokens</a:t>
            </a:r>
          </a:p>
        </p:txBody>
      </p:sp>
      <p:grpSp>
        <p:nvGrpSpPr>
          <p:cNvPr id="13" name="Group 12">
            <a:extLst>
              <a:ext uri="{FF2B5EF4-FFF2-40B4-BE49-F238E27FC236}">
                <a16:creationId xmlns:a16="http://schemas.microsoft.com/office/drawing/2014/main" id="{86142630-1505-6D4D-964B-3B4889D21E3B}"/>
              </a:ext>
            </a:extLst>
          </p:cNvPr>
          <p:cNvGrpSpPr/>
          <p:nvPr/>
        </p:nvGrpSpPr>
        <p:grpSpPr>
          <a:xfrm>
            <a:off x="4473388" y="5626246"/>
            <a:ext cx="1595714" cy="1099074"/>
            <a:chOff x="4925211" y="5744584"/>
            <a:chExt cx="1595714" cy="1099074"/>
          </a:xfrm>
        </p:grpSpPr>
        <p:cxnSp>
          <p:nvCxnSpPr>
            <p:cNvPr id="14" name="Straight Connector 13">
              <a:extLst>
                <a:ext uri="{FF2B5EF4-FFF2-40B4-BE49-F238E27FC236}">
                  <a16:creationId xmlns:a16="http://schemas.microsoft.com/office/drawing/2014/main" id="{D8C23DD4-A7EC-654E-9B23-1A9CA18DE950}"/>
                </a:ext>
              </a:extLst>
            </p:cNvPr>
            <p:cNvCxnSpPr>
              <a:cxnSpLocks/>
            </p:cNvCxnSpPr>
            <p:nvPr/>
          </p:nvCxnSpPr>
          <p:spPr bwMode="auto">
            <a:xfrm flipV="1">
              <a:off x="4925211" y="6325496"/>
              <a:ext cx="1002251" cy="13404"/>
            </a:xfrm>
            <a:prstGeom prst="line">
              <a:avLst/>
            </a:prstGeom>
            <a:noFill/>
            <a:ln w="31750" cap="flat" cmpd="sng" algn="ctr">
              <a:solidFill>
                <a:srgbClr val="969696"/>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rgbClr val="969696">
                        <a:gamma/>
                        <a:shade val="60000"/>
                        <a:invGamma/>
                      </a:srgbClr>
                    </a:outerShdw>
                  </a:effectLst>
                </a14:hiddenEffects>
              </a:ext>
            </a:extLst>
          </p:spPr>
        </p:cxnSp>
        <p:cxnSp>
          <p:nvCxnSpPr>
            <p:cNvPr id="15" name="Straight Connector 14">
              <a:extLst>
                <a:ext uri="{FF2B5EF4-FFF2-40B4-BE49-F238E27FC236}">
                  <a16:creationId xmlns:a16="http://schemas.microsoft.com/office/drawing/2014/main" id="{2532D0CA-9570-C047-8DCA-01F4207F18FC}"/>
                </a:ext>
              </a:extLst>
            </p:cNvPr>
            <p:cNvCxnSpPr/>
            <p:nvPr/>
          </p:nvCxnSpPr>
          <p:spPr bwMode="auto">
            <a:xfrm>
              <a:off x="5916706" y="5744584"/>
              <a:ext cx="0" cy="1086429"/>
            </a:xfrm>
            <a:prstGeom prst="line">
              <a:avLst/>
            </a:prstGeom>
            <a:noFill/>
            <a:ln w="31750" cap="flat" cmpd="sng" algn="ctr">
              <a:solidFill>
                <a:srgbClr val="969696"/>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rgbClr val="969696">
                        <a:gamma/>
                        <a:shade val="60000"/>
                        <a:invGamma/>
                      </a:srgbClr>
                    </a:outerShdw>
                  </a:effectLst>
                </a14:hiddenEffects>
              </a:ext>
            </a:extLst>
          </p:spPr>
        </p:cxnSp>
        <p:cxnSp>
          <p:nvCxnSpPr>
            <p:cNvPr id="16" name="Straight Arrow Connector 15">
              <a:extLst>
                <a:ext uri="{FF2B5EF4-FFF2-40B4-BE49-F238E27FC236}">
                  <a16:creationId xmlns:a16="http://schemas.microsoft.com/office/drawing/2014/main" id="{C2235D8D-1E85-144B-919A-984544F7124A}"/>
                </a:ext>
              </a:extLst>
            </p:cNvPr>
            <p:cNvCxnSpPr/>
            <p:nvPr/>
          </p:nvCxnSpPr>
          <p:spPr bwMode="auto">
            <a:xfrm>
              <a:off x="5905949" y="5744584"/>
              <a:ext cx="613186" cy="0"/>
            </a:xfrm>
            <a:prstGeom prst="straightConnector1">
              <a:avLst/>
            </a:prstGeom>
            <a:noFill/>
            <a:ln w="31750" cap="flat" cmpd="sng" algn="ctr">
              <a:solidFill>
                <a:srgbClr val="969696"/>
              </a:solidFill>
              <a:prstDash val="solid"/>
              <a:round/>
              <a:headEnd type="none" w="med" len="med"/>
              <a:tailEnd type="triangle"/>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rgbClr val="969696">
                        <a:gamma/>
                        <a:shade val="60000"/>
                        <a:invGamma/>
                      </a:srgbClr>
                    </a:outerShdw>
                  </a:effectLst>
                </a14:hiddenEffects>
              </a:ext>
            </a:extLst>
          </p:spPr>
        </p:cxnSp>
        <p:cxnSp>
          <p:nvCxnSpPr>
            <p:cNvPr id="17" name="Straight Arrow Connector 16">
              <a:extLst>
                <a:ext uri="{FF2B5EF4-FFF2-40B4-BE49-F238E27FC236}">
                  <a16:creationId xmlns:a16="http://schemas.microsoft.com/office/drawing/2014/main" id="{3DDC1969-6BA0-CA48-A30C-11FEB81A2012}"/>
                </a:ext>
              </a:extLst>
            </p:cNvPr>
            <p:cNvCxnSpPr/>
            <p:nvPr/>
          </p:nvCxnSpPr>
          <p:spPr bwMode="auto">
            <a:xfrm>
              <a:off x="5907739" y="6843658"/>
              <a:ext cx="613186" cy="0"/>
            </a:xfrm>
            <a:prstGeom prst="straightConnector1">
              <a:avLst/>
            </a:prstGeom>
            <a:noFill/>
            <a:ln w="31750" cap="flat" cmpd="sng" algn="ctr">
              <a:solidFill>
                <a:srgbClr val="969696"/>
              </a:solidFill>
              <a:prstDash val="solid"/>
              <a:round/>
              <a:headEnd type="none" w="med" len="med"/>
              <a:tailEnd type="triangle"/>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rgbClr val="969696">
                        <a:gamma/>
                        <a:shade val="60000"/>
                        <a:invGamma/>
                      </a:srgbClr>
                    </a:outerShdw>
                  </a:effectLst>
                </a14:hiddenEffects>
              </a:ext>
            </a:extLst>
          </p:spPr>
        </p:cxnSp>
      </p:grpSp>
      <p:sp>
        <p:nvSpPr>
          <p:cNvPr id="18" name="Rectangle 12">
            <a:extLst>
              <a:ext uri="{FF2B5EF4-FFF2-40B4-BE49-F238E27FC236}">
                <a16:creationId xmlns:a16="http://schemas.microsoft.com/office/drawing/2014/main" id="{09CA8981-30A7-DF4C-929A-DF6D9EDD0E65}"/>
              </a:ext>
            </a:extLst>
          </p:cNvPr>
          <p:cNvSpPr>
            <a:spLocks noChangeArrowheads="1"/>
          </p:cNvSpPr>
          <p:nvPr/>
        </p:nvSpPr>
        <p:spPr bwMode="auto">
          <a:xfrm>
            <a:off x="6123714" y="5323151"/>
            <a:ext cx="1826185" cy="607900"/>
          </a:xfrm>
          <a:prstGeom prst="rect">
            <a:avLst/>
          </a:prstGeom>
          <a:solidFill>
            <a:schemeClr val="accent5">
              <a:lumMod val="50000"/>
            </a:schemeClr>
          </a:solidFill>
          <a:ln w="19050">
            <a:solidFill>
              <a:schemeClr val="accent5">
                <a:lumMod val="50000"/>
              </a:schemeClr>
            </a:solidFill>
            <a:miter lim="800000"/>
            <a:headEnd/>
            <a:tailEnd/>
          </a:ln>
          <a:effectLst/>
        </p:spPr>
        <p:txBody>
          <a:bodyPr wrap="none" lIns="0" tIns="0" rIns="0" bIns="0" anchor="ctr"/>
          <a:lstStyle/>
          <a:p>
            <a:pPr algn="ctr"/>
            <a:r>
              <a:rPr lang="en-US" altLang="en-US" sz="1800" b="0" dirty="0">
                <a:solidFill>
                  <a:schemeClr val="bg1"/>
                </a:solidFill>
              </a:rPr>
              <a:t>“Bag of Words”</a:t>
            </a:r>
          </a:p>
        </p:txBody>
      </p:sp>
      <p:sp>
        <p:nvSpPr>
          <p:cNvPr id="19" name="Rectangle 12">
            <a:extLst>
              <a:ext uri="{FF2B5EF4-FFF2-40B4-BE49-F238E27FC236}">
                <a16:creationId xmlns:a16="http://schemas.microsoft.com/office/drawing/2014/main" id="{9F699BD8-2A04-1E41-94CB-3ACCCBF0F9FF}"/>
              </a:ext>
            </a:extLst>
          </p:cNvPr>
          <p:cNvSpPr>
            <a:spLocks noChangeArrowheads="1"/>
          </p:cNvSpPr>
          <p:nvPr/>
        </p:nvSpPr>
        <p:spPr bwMode="auto">
          <a:xfrm>
            <a:off x="6114749" y="6400714"/>
            <a:ext cx="1826185" cy="607900"/>
          </a:xfrm>
          <a:prstGeom prst="rect">
            <a:avLst/>
          </a:prstGeom>
          <a:solidFill>
            <a:schemeClr val="accent6">
              <a:lumMod val="60000"/>
              <a:lumOff val="40000"/>
            </a:schemeClr>
          </a:solidFill>
          <a:ln w="19050">
            <a:solidFill>
              <a:schemeClr val="accent6">
                <a:lumMod val="60000"/>
                <a:lumOff val="40000"/>
              </a:schemeClr>
            </a:solidFill>
            <a:miter lim="800000"/>
            <a:headEnd/>
            <a:tailEnd/>
          </a:ln>
          <a:effectLst/>
        </p:spPr>
        <p:txBody>
          <a:bodyPr wrap="none" lIns="0" tIns="0" rIns="0" bIns="0" anchor="ctr"/>
          <a:lstStyle/>
          <a:p>
            <a:pPr algn="ctr"/>
            <a:r>
              <a:rPr lang="en-US" altLang="en-US" sz="1800" b="0" dirty="0"/>
              <a:t>Pre-Trained</a:t>
            </a:r>
            <a:br>
              <a:rPr lang="en-US" altLang="en-US" sz="1800" b="0" dirty="0"/>
            </a:br>
            <a:r>
              <a:rPr lang="en-US" altLang="en-US" sz="1800" b="0" dirty="0"/>
              <a:t>Word Vectors</a:t>
            </a:r>
          </a:p>
        </p:txBody>
      </p:sp>
    </p:spTree>
    <p:extLst>
      <p:ext uri="{BB962C8B-B14F-4D97-AF65-F5344CB8AC3E}">
        <p14:creationId xmlns:p14="http://schemas.microsoft.com/office/powerpoint/2010/main" val="915930298"/>
      </p:ext>
    </p:extLst>
  </p:cSld>
  <p:clrMapOvr>
    <a:masterClrMapping/>
  </p:clrMapOvr>
  <p:transition advClick="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A05A5-3838-CC40-8EC0-DE7698009047}"/>
              </a:ext>
            </a:extLst>
          </p:cNvPr>
          <p:cNvSpPr>
            <a:spLocks noGrp="1"/>
          </p:cNvSpPr>
          <p:nvPr>
            <p:ph type="title"/>
          </p:nvPr>
        </p:nvSpPr>
        <p:spPr/>
        <p:txBody>
          <a:bodyPr/>
          <a:lstStyle/>
          <a:p>
            <a:r>
              <a:rPr lang="en-US" dirty="0"/>
              <a:t>Vectorizer Overview</a:t>
            </a:r>
          </a:p>
        </p:txBody>
      </p:sp>
      <p:sp>
        <p:nvSpPr>
          <p:cNvPr id="3" name="Slide Number Placeholder 2">
            <a:extLst>
              <a:ext uri="{FF2B5EF4-FFF2-40B4-BE49-F238E27FC236}">
                <a16:creationId xmlns:a16="http://schemas.microsoft.com/office/drawing/2014/main" id="{C23795F8-931D-1249-AD27-B7AD8DA45898}"/>
              </a:ext>
            </a:extLst>
          </p:cNvPr>
          <p:cNvSpPr>
            <a:spLocks noGrp="1"/>
          </p:cNvSpPr>
          <p:nvPr>
            <p:ph type="sldNum" sz="quarter" idx="10"/>
          </p:nvPr>
        </p:nvSpPr>
        <p:spPr/>
        <p:txBody>
          <a:bodyPr/>
          <a:lstStyle/>
          <a:p>
            <a:fld id="{10F03DAD-CE80-EE46-B313-DB6487731082}" type="slidenum">
              <a:rPr lang="zh-TW" altLang="en-US" smtClean="0"/>
              <a:pPr/>
              <a:t>18</a:t>
            </a:fld>
            <a:endParaRPr lang="en-US" altLang="zh-TW"/>
          </a:p>
        </p:txBody>
      </p:sp>
      <p:sp>
        <p:nvSpPr>
          <p:cNvPr id="4" name="Text Box 7">
            <a:extLst>
              <a:ext uri="{FF2B5EF4-FFF2-40B4-BE49-F238E27FC236}">
                <a16:creationId xmlns:a16="http://schemas.microsoft.com/office/drawing/2014/main" id="{E75F4241-92F8-CD45-A287-9F44CBC78DFF}"/>
              </a:ext>
            </a:extLst>
          </p:cNvPr>
          <p:cNvSpPr txBox="1">
            <a:spLocks noChangeArrowheads="1"/>
          </p:cNvSpPr>
          <p:nvPr/>
        </p:nvSpPr>
        <p:spPr bwMode="auto">
          <a:xfrm>
            <a:off x="2829257" y="1618325"/>
            <a:ext cx="3200400"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969696"/>
                </a:solidFill>
                <a:miter lim="800000"/>
                <a:headEnd/>
                <a:tailEnd/>
              </a14:hiddenLine>
            </a:ex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wrap="square" lIns="0" tIns="0" rIns="0" bIns="0">
            <a:spAutoFit/>
          </a:bodyPr>
          <a:lstStyle/>
          <a:p>
            <a:pPr marL="171450" indent="-171450">
              <a:buFont typeface="Arial" panose="020B0604020202020204" pitchFamily="34" charset="0"/>
              <a:buChar char="•"/>
            </a:pPr>
            <a:r>
              <a:rPr lang="en-US" altLang="en-US" sz="1800" b="0" dirty="0"/>
              <a:t>Simple to understand and explain</a:t>
            </a:r>
          </a:p>
        </p:txBody>
      </p:sp>
      <p:sp>
        <p:nvSpPr>
          <p:cNvPr id="5" name="Text Box 8">
            <a:extLst>
              <a:ext uri="{FF2B5EF4-FFF2-40B4-BE49-F238E27FC236}">
                <a16:creationId xmlns:a16="http://schemas.microsoft.com/office/drawing/2014/main" id="{0BAD19AA-6E0F-0342-9834-AC9CDC7B0C11}"/>
              </a:ext>
            </a:extLst>
          </p:cNvPr>
          <p:cNvSpPr txBox="1">
            <a:spLocks noChangeArrowheads="1"/>
          </p:cNvSpPr>
          <p:nvPr/>
        </p:nvSpPr>
        <p:spPr bwMode="auto">
          <a:xfrm>
            <a:off x="6303979" y="1618325"/>
            <a:ext cx="3200716" cy="13849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969696"/>
                </a:solidFill>
                <a:miter lim="800000"/>
                <a:headEnd/>
                <a:tailEnd/>
              </a14:hiddenLine>
            </a:ex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wrap="square" lIns="0" tIns="0" rIns="0" bIns="0">
            <a:spAutoFit/>
          </a:bodyPr>
          <a:lstStyle/>
          <a:p>
            <a:pPr marL="171450" indent="-171450">
              <a:buFont typeface="Arial" panose="020B0604020202020204" pitchFamily="34" charset="0"/>
              <a:buChar char="•"/>
            </a:pPr>
            <a:r>
              <a:rPr lang="en-US" altLang="en-US" sz="1800" b="0" dirty="0"/>
              <a:t>Saves vocab in memory</a:t>
            </a:r>
          </a:p>
          <a:p>
            <a:pPr marL="171450" indent="-171450">
              <a:buFont typeface="Arial" panose="020B0604020202020204" pitchFamily="34" charset="0"/>
              <a:buChar char="•"/>
            </a:pPr>
            <a:r>
              <a:rPr lang="en-US" altLang="en-US" sz="1800" b="0" dirty="0"/>
              <a:t>Doesn’t normalize counts for document length</a:t>
            </a:r>
          </a:p>
          <a:p>
            <a:pPr marL="171450" indent="-171450">
              <a:buFontTx/>
              <a:buChar char="-"/>
            </a:pPr>
            <a:endParaRPr lang="en-US" altLang="en-US" sz="1800" b="0" dirty="0"/>
          </a:p>
        </p:txBody>
      </p:sp>
      <p:sp>
        <p:nvSpPr>
          <p:cNvPr id="6" name="Rectangle 12">
            <a:extLst>
              <a:ext uri="{FF2B5EF4-FFF2-40B4-BE49-F238E27FC236}">
                <a16:creationId xmlns:a16="http://schemas.microsoft.com/office/drawing/2014/main" id="{0D9ED20C-B991-2246-B253-0C3683F69B0E}"/>
              </a:ext>
            </a:extLst>
          </p:cNvPr>
          <p:cNvSpPr>
            <a:spLocks noChangeArrowheads="1"/>
          </p:cNvSpPr>
          <p:nvPr/>
        </p:nvSpPr>
        <p:spPr bwMode="auto">
          <a:xfrm>
            <a:off x="755649" y="1618325"/>
            <a:ext cx="1826185" cy="1017133"/>
          </a:xfrm>
          <a:prstGeom prst="rect">
            <a:avLst/>
          </a:prstGeom>
          <a:solidFill>
            <a:schemeClr val="accent5">
              <a:lumMod val="50000"/>
            </a:schemeClr>
          </a:solidFill>
          <a:ln w="19050">
            <a:solidFill>
              <a:schemeClr val="accent5">
                <a:lumMod val="50000"/>
              </a:schemeClr>
            </a:solidFill>
            <a:miter lim="800000"/>
            <a:headEnd/>
            <a:tailEnd/>
          </a:ln>
          <a:effectLst/>
        </p:spPr>
        <p:txBody>
          <a:bodyPr wrap="none" lIns="0" tIns="0" rIns="0" bIns="0" anchor="ctr"/>
          <a:lstStyle/>
          <a:p>
            <a:pPr algn="ctr"/>
            <a:r>
              <a:rPr lang="en-US" altLang="en-US" sz="1800" b="0" dirty="0" err="1">
                <a:solidFill>
                  <a:schemeClr val="bg1"/>
                </a:solidFill>
              </a:rPr>
              <a:t>CountVectorizer</a:t>
            </a:r>
            <a:endParaRPr lang="en-US" altLang="en-US" sz="1800" b="0" dirty="0">
              <a:solidFill>
                <a:schemeClr val="bg1"/>
              </a:solidFill>
            </a:endParaRPr>
          </a:p>
        </p:txBody>
      </p:sp>
      <p:sp>
        <p:nvSpPr>
          <p:cNvPr id="7" name="Text Box 8">
            <a:extLst>
              <a:ext uri="{FF2B5EF4-FFF2-40B4-BE49-F238E27FC236}">
                <a16:creationId xmlns:a16="http://schemas.microsoft.com/office/drawing/2014/main" id="{763EF1D1-A199-954D-AAC7-45DB6F5D0DAA}"/>
              </a:ext>
            </a:extLst>
          </p:cNvPr>
          <p:cNvSpPr txBox="1">
            <a:spLocks noChangeArrowheads="1"/>
          </p:cNvSpPr>
          <p:nvPr/>
        </p:nvSpPr>
        <p:spPr bwMode="auto">
          <a:xfrm>
            <a:off x="2829257" y="2920234"/>
            <a:ext cx="3200716" cy="11079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969696"/>
                </a:solidFill>
                <a:miter lim="800000"/>
                <a:headEnd/>
                <a:tailEnd/>
              </a14:hiddenLine>
            </a:ex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wrap="square" lIns="0" tIns="0" rIns="0" bIns="0">
            <a:spAutoFit/>
          </a:bodyPr>
          <a:lstStyle/>
          <a:p>
            <a:pPr marL="171450" indent="-171450">
              <a:buFont typeface="Arial" panose="020B0604020202020204" pitchFamily="34" charset="0"/>
              <a:buChar char="•"/>
            </a:pPr>
            <a:r>
              <a:rPr lang="en-US" altLang="en-US" sz="1800" b="0" dirty="0"/>
              <a:t>Normalizes count data for length of document and (optionally) inversely for how common a word is in the corpus</a:t>
            </a:r>
          </a:p>
        </p:txBody>
      </p:sp>
      <p:sp>
        <p:nvSpPr>
          <p:cNvPr id="8" name="Text Box 8">
            <a:extLst>
              <a:ext uri="{FF2B5EF4-FFF2-40B4-BE49-F238E27FC236}">
                <a16:creationId xmlns:a16="http://schemas.microsoft.com/office/drawing/2014/main" id="{369D270D-CBA1-F149-B562-7C9CDF02228C}"/>
              </a:ext>
            </a:extLst>
          </p:cNvPr>
          <p:cNvSpPr txBox="1">
            <a:spLocks noChangeArrowheads="1"/>
          </p:cNvSpPr>
          <p:nvPr/>
        </p:nvSpPr>
        <p:spPr bwMode="auto">
          <a:xfrm>
            <a:off x="6303979" y="2920234"/>
            <a:ext cx="3200716" cy="13849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969696"/>
                </a:solidFill>
                <a:miter lim="800000"/>
                <a:headEnd/>
                <a:tailEnd/>
              </a14:hiddenLine>
            </a:ex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wrap="square" lIns="0" tIns="0" rIns="0" bIns="0">
            <a:spAutoFit/>
          </a:bodyPr>
          <a:lstStyle/>
          <a:p>
            <a:pPr marL="171450" indent="-171450">
              <a:buFont typeface="Arial" panose="020B0604020202020204" pitchFamily="34" charset="0"/>
              <a:buChar char="•"/>
            </a:pPr>
            <a:r>
              <a:rPr lang="en-US" altLang="en-US" sz="1800" b="0" dirty="0"/>
              <a:t>Saves vocab in memory</a:t>
            </a:r>
          </a:p>
          <a:p>
            <a:pPr marL="171450" indent="-171450">
              <a:buFont typeface="Arial" panose="020B0604020202020204" pitchFamily="34" charset="0"/>
              <a:buChar char="•"/>
            </a:pPr>
            <a:r>
              <a:rPr lang="en-US" altLang="en-US" sz="1800" b="0" dirty="0"/>
              <a:t>State associated with IDF calculation </a:t>
            </a:r>
          </a:p>
          <a:p>
            <a:pPr marL="171450" indent="-171450">
              <a:buFontTx/>
              <a:buChar char="-"/>
            </a:pPr>
            <a:endParaRPr lang="en-US" altLang="en-US" sz="1800" b="0" dirty="0"/>
          </a:p>
        </p:txBody>
      </p:sp>
      <p:sp>
        <p:nvSpPr>
          <p:cNvPr id="9" name="Text Box 8">
            <a:extLst>
              <a:ext uri="{FF2B5EF4-FFF2-40B4-BE49-F238E27FC236}">
                <a16:creationId xmlns:a16="http://schemas.microsoft.com/office/drawing/2014/main" id="{64B54F3B-77CD-2241-B80A-A66D396C5167}"/>
              </a:ext>
            </a:extLst>
          </p:cNvPr>
          <p:cNvSpPr txBox="1">
            <a:spLocks noChangeArrowheads="1"/>
          </p:cNvSpPr>
          <p:nvPr/>
        </p:nvSpPr>
        <p:spPr bwMode="auto">
          <a:xfrm>
            <a:off x="2829257" y="5335590"/>
            <a:ext cx="3200716" cy="15234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969696"/>
                </a:solidFill>
                <a:miter lim="800000"/>
                <a:headEnd/>
                <a:tailEnd/>
              </a14:hiddenLine>
            </a:ex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wrap="square" lIns="0" tIns="0" rIns="0" bIns="0">
            <a:spAutoFit/>
          </a:bodyPr>
          <a:lstStyle/>
          <a:p>
            <a:pPr marL="171450" indent="-171450">
              <a:buFont typeface="Arial" panose="020B0604020202020204" pitchFamily="34" charset="0"/>
              <a:buChar char="•"/>
            </a:pPr>
            <a:r>
              <a:rPr lang="en-US" altLang="en-US" sz="1800" b="0" dirty="0"/>
              <a:t>Leverages sophisticated pre-trained models that maintain word semantics</a:t>
            </a:r>
          </a:p>
          <a:p>
            <a:pPr marL="171450" indent="-171450">
              <a:buFont typeface="Arial" panose="020B0604020202020204" pitchFamily="34" charset="0"/>
              <a:buChar char="•"/>
            </a:pPr>
            <a:r>
              <a:rPr lang="en-US" altLang="en-US" sz="1800" b="0" dirty="0"/>
              <a:t>Good when little labeled data is available</a:t>
            </a:r>
          </a:p>
        </p:txBody>
      </p:sp>
      <p:sp>
        <p:nvSpPr>
          <p:cNvPr id="10" name="Text Box 8">
            <a:extLst>
              <a:ext uri="{FF2B5EF4-FFF2-40B4-BE49-F238E27FC236}">
                <a16:creationId xmlns:a16="http://schemas.microsoft.com/office/drawing/2014/main" id="{850CC74C-FEFA-764C-9A86-79DBF9664C50}"/>
              </a:ext>
            </a:extLst>
          </p:cNvPr>
          <p:cNvSpPr txBox="1">
            <a:spLocks noChangeArrowheads="1"/>
          </p:cNvSpPr>
          <p:nvPr/>
        </p:nvSpPr>
        <p:spPr bwMode="auto">
          <a:xfrm>
            <a:off x="6303979" y="5335590"/>
            <a:ext cx="2883049"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969696"/>
                </a:solidFill>
                <a:miter lim="800000"/>
                <a:headEnd/>
                <a:tailEnd/>
              </a14:hiddenLine>
            </a:ex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wrap="square" lIns="0" tIns="0" rIns="0" bIns="0">
            <a:spAutoFit/>
          </a:bodyPr>
          <a:lstStyle/>
          <a:p>
            <a:pPr marL="171450" indent="-171450">
              <a:buFont typeface="Arial" panose="020B0604020202020204" pitchFamily="34" charset="0"/>
              <a:buChar char="•"/>
            </a:pPr>
            <a:r>
              <a:rPr lang="en-US" altLang="en-US" sz="1800" b="0" dirty="0"/>
              <a:t>Needs access to (potentially very large) language model</a:t>
            </a:r>
          </a:p>
        </p:txBody>
      </p:sp>
      <p:cxnSp>
        <p:nvCxnSpPr>
          <p:cNvPr id="11" name="Straight Connector 10">
            <a:extLst>
              <a:ext uri="{FF2B5EF4-FFF2-40B4-BE49-F238E27FC236}">
                <a16:creationId xmlns:a16="http://schemas.microsoft.com/office/drawing/2014/main" id="{B2A17B0B-F0E7-314C-8B83-420B7B5F71CC}"/>
              </a:ext>
            </a:extLst>
          </p:cNvPr>
          <p:cNvCxnSpPr>
            <a:cxnSpLocks/>
          </p:cNvCxnSpPr>
          <p:nvPr/>
        </p:nvCxnSpPr>
        <p:spPr bwMode="auto">
          <a:xfrm>
            <a:off x="765175" y="5169638"/>
            <a:ext cx="8529432" cy="0"/>
          </a:xfrm>
          <a:prstGeom prst="line">
            <a:avLst/>
          </a:prstGeom>
          <a:noFill/>
          <a:ln w="19050" cap="flat" cmpd="sng" algn="ctr">
            <a:solidFill>
              <a:srgbClr val="969696"/>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rgbClr val="969696">
                      <a:gamma/>
                      <a:shade val="60000"/>
                      <a:invGamma/>
                    </a:srgbClr>
                  </a:outerShdw>
                </a:effectLst>
              </a14:hiddenEffects>
            </a:ext>
          </a:extLst>
        </p:spPr>
      </p:cxnSp>
      <p:sp>
        <p:nvSpPr>
          <p:cNvPr id="12" name="Rectangle 12">
            <a:extLst>
              <a:ext uri="{FF2B5EF4-FFF2-40B4-BE49-F238E27FC236}">
                <a16:creationId xmlns:a16="http://schemas.microsoft.com/office/drawing/2014/main" id="{5934EA6C-3B63-294F-ADC8-F8151EFDB3AD}"/>
              </a:ext>
            </a:extLst>
          </p:cNvPr>
          <p:cNvSpPr>
            <a:spLocks noChangeArrowheads="1"/>
          </p:cNvSpPr>
          <p:nvPr/>
        </p:nvSpPr>
        <p:spPr bwMode="auto">
          <a:xfrm>
            <a:off x="757441" y="2920234"/>
            <a:ext cx="1826185" cy="1035919"/>
          </a:xfrm>
          <a:prstGeom prst="rect">
            <a:avLst/>
          </a:prstGeom>
          <a:solidFill>
            <a:schemeClr val="accent5">
              <a:lumMod val="50000"/>
            </a:schemeClr>
          </a:solidFill>
          <a:ln w="19050">
            <a:solidFill>
              <a:schemeClr val="accent5">
                <a:lumMod val="50000"/>
              </a:schemeClr>
            </a:solidFill>
            <a:miter lim="800000"/>
            <a:headEnd/>
            <a:tailEnd/>
          </a:ln>
          <a:effectLst/>
        </p:spPr>
        <p:txBody>
          <a:bodyPr wrap="none" lIns="0" tIns="0" rIns="0" bIns="0" anchor="ctr"/>
          <a:lstStyle/>
          <a:p>
            <a:pPr algn="ctr"/>
            <a:r>
              <a:rPr lang="en-US" altLang="en-US" sz="1800" b="0" dirty="0" err="1">
                <a:solidFill>
                  <a:schemeClr val="bg1"/>
                </a:solidFill>
              </a:rPr>
              <a:t>TFIDFVectorizer</a:t>
            </a:r>
            <a:endParaRPr lang="en-US" altLang="en-US" sz="1800" b="0" dirty="0">
              <a:solidFill>
                <a:schemeClr val="bg1"/>
              </a:solidFill>
            </a:endParaRPr>
          </a:p>
        </p:txBody>
      </p:sp>
      <p:sp>
        <p:nvSpPr>
          <p:cNvPr id="13" name="Rectangle 12">
            <a:extLst>
              <a:ext uri="{FF2B5EF4-FFF2-40B4-BE49-F238E27FC236}">
                <a16:creationId xmlns:a16="http://schemas.microsoft.com/office/drawing/2014/main" id="{6BF1DA25-6EA0-7C4F-86AA-850E86E6ABEC}"/>
              </a:ext>
            </a:extLst>
          </p:cNvPr>
          <p:cNvSpPr>
            <a:spLocks noChangeArrowheads="1"/>
          </p:cNvSpPr>
          <p:nvPr/>
        </p:nvSpPr>
        <p:spPr bwMode="auto">
          <a:xfrm>
            <a:off x="759233" y="4202193"/>
            <a:ext cx="1826185" cy="833545"/>
          </a:xfrm>
          <a:prstGeom prst="rect">
            <a:avLst/>
          </a:prstGeom>
          <a:solidFill>
            <a:schemeClr val="accent5">
              <a:lumMod val="50000"/>
            </a:schemeClr>
          </a:solidFill>
          <a:ln w="19050">
            <a:solidFill>
              <a:schemeClr val="accent5">
                <a:lumMod val="50000"/>
              </a:schemeClr>
            </a:solidFill>
            <a:miter lim="800000"/>
            <a:headEnd/>
            <a:tailEnd/>
          </a:ln>
          <a:effectLst/>
        </p:spPr>
        <p:txBody>
          <a:bodyPr wrap="none" lIns="0" tIns="0" rIns="0" bIns="0" anchor="ctr"/>
          <a:lstStyle/>
          <a:p>
            <a:pPr algn="ctr"/>
            <a:r>
              <a:rPr lang="en-US" altLang="en-US" sz="1800" b="0" dirty="0" err="1">
                <a:solidFill>
                  <a:schemeClr val="bg1"/>
                </a:solidFill>
              </a:rPr>
              <a:t>HashingVectorizer</a:t>
            </a:r>
            <a:endParaRPr lang="en-US" altLang="en-US" sz="1800" b="0" dirty="0">
              <a:solidFill>
                <a:schemeClr val="bg1"/>
              </a:solidFill>
            </a:endParaRPr>
          </a:p>
        </p:txBody>
      </p:sp>
      <p:sp>
        <p:nvSpPr>
          <p:cNvPr id="14" name="Rectangle 12">
            <a:extLst>
              <a:ext uri="{FF2B5EF4-FFF2-40B4-BE49-F238E27FC236}">
                <a16:creationId xmlns:a16="http://schemas.microsoft.com/office/drawing/2014/main" id="{57A326CF-317B-C045-8B36-9EB6EF99F93C}"/>
              </a:ext>
            </a:extLst>
          </p:cNvPr>
          <p:cNvSpPr>
            <a:spLocks noChangeArrowheads="1"/>
          </p:cNvSpPr>
          <p:nvPr/>
        </p:nvSpPr>
        <p:spPr bwMode="auto">
          <a:xfrm>
            <a:off x="761025" y="5335590"/>
            <a:ext cx="1826185" cy="1523494"/>
          </a:xfrm>
          <a:prstGeom prst="rect">
            <a:avLst/>
          </a:prstGeom>
          <a:solidFill>
            <a:schemeClr val="accent6">
              <a:lumMod val="60000"/>
              <a:lumOff val="40000"/>
            </a:schemeClr>
          </a:solidFill>
          <a:ln w="19050">
            <a:solidFill>
              <a:schemeClr val="accent6">
                <a:lumMod val="60000"/>
                <a:lumOff val="40000"/>
              </a:schemeClr>
            </a:solidFill>
            <a:miter lim="800000"/>
            <a:headEnd/>
            <a:tailEnd/>
          </a:ln>
          <a:effectLst/>
        </p:spPr>
        <p:txBody>
          <a:bodyPr wrap="none" lIns="0" tIns="0" rIns="0" bIns="0" anchor="ctr"/>
          <a:lstStyle/>
          <a:p>
            <a:pPr algn="ctr"/>
            <a:r>
              <a:rPr lang="en-US" altLang="en-US" sz="1800" b="0" dirty="0"/>
              <a:t>Pre-Trained</a:t>
            </a:r>
            <a:br>
              <a:rPr lang="en-US" altLang="en-US" sz="1800" b="0" dirty="0"/>
            </a:br>
            <a:r>
              <a:rPr lang="en-US" altLang="en-US" sz="1800" b="0" dirty="0"/>
              <a:t>Word Vectors</a:t>
            </a:r>
          </a:p>
        </p:txBody>
      </p:sp>
      <p:sp>
        <p:nvSpPr>
          <p:cNvPr id="15" name="LAYOUT HEADER">
            <a:extLst>
              <a:ext uri="{FF2B5EF4-FFF2-40B4-BE49-F238E27FC236}">
                <a16:creationId xmlns:a16="http://schemas.microsoft.com/office/drawing/2014/main" id="{F8CCB508-E5E1-C749-868C-BFA593184C2E}"/>
              </a:ext>
            </a:extLst>
          </p:cNvPr>
          <p:cNvSpPr txBox="1">
            <a:spLocks noChangeArrowheads="1"/>
          </p:cNvSpPr>
          <p:nvPr>
            <p:custDataLst>
              <p:tags r:id="rId1"/>
            </p:custDataLst>
          </p:nvPr>
        </p:nvSpPr>
        <p:spPr bwMode="auto">
          <a:xfrm>
            <a:off x="2829258" y="1090880"/>
            <a:ext cx="3162752"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969696"/>
                </a:solidFill>
                <a:miter lim="800000"/>
                <a:headEnd/>
                <a:tailEnd/>
              </a14:hiddenLine>
            </a:ex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lIns="0" tIns="0" rIns="0" bIns="0" anchor="ctr"/>
          <a:lstStyle/>
          <a:p>
            <a:pPr algn="ctr"/>
            <a:r>
              <a:rPr lang="en-US" altLang="en-US" sz="1800" dirty="0"/>
              <a:t>PROS</a:t>
            </a:r>
          </a:p>
        </p:txBody>
      </p:sp>
      <p:sp>
        <p:nvSpPr>
          <p:cNvPr id="16" name="Line 16">
            <a:extLst>
              <a:ext uri="{FF2B5EF4-FFF2-40B4-BE49-F238E27FC236}">
                <a16:creationId xmlns:a16="http://schemas.microsoft.com/office/drawing/2014/main" id="{ED4C81C4-11C3-8448-ABAB-A8BC578F1830}"/>
              </a:ext>
            </a:extLst>
          </p:cNvPr>
          <p:cNvSpPr>
            <a:spLocks noChangeShapeType="1"/>
          </p:cNvSpPr>
          <p:nvPr/>
        </p:nvSpPr>
        <p:spPr bwMode="auto">
          <a:xfrm>
            <a:off x="2829258" y="1518778"/>
            <a:ext cx="3162752" cy="0"/>
          </a:xfrm>
          <a:prstGeom prst="line">
            <a:avLst/>
          </a:prstGeom>
          <a:noFill/>
          <a:ln w="28575">
            <a:solidFill>
              <a:srgbClr val="00B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3783FF">
                      <a:gamma/>
                      <a:shade val="60000"/>
                      <a:invGamma/>
                    </a:srgbClr>
                  </a:outerShdw>
                </a:effectLst>
              </a14:hiddenEffects>
            </a:ext>
          </a:extLst>
        </p:spPr>
        <p:txBody>
          <a:bodyPr lIns="0" tIns="0" rIns="0" bIns="0"/>
          <a:lstStyle/>
          <a:p>
            <a:endParaRPr lang="en-US"/>
          </a:p>
        </p:txBody>
      </p:sp>
      <p:sp>
        <p:nvSpPr>
          <p:cNvPr id="17" name="LAYOUT HEADER">
            <a:extLst>
              <a:ext uri="{FF2B5EF4-FFF2-40B4-BE49-F238E27FC236}">
                <a16:creationId xmlns:a16="http://schemas.microsoft.com/office/drawing/2014/main" id="{9F275311-401E-BA4C-BD0D-AA7F81BB11B5}"/>
              </a:ext>
            </a:extLst>
          </p:cNvPr>
          <p:cNvSpPr txBox="1">
            <a:spLocks noChangeArrowheads="1"/>
          </p:cNvSpPr>
          <p:nvPr>
            <p:custDataLst>
              <p:tags r:id="rId2"/>
            </p:custDataLst>
          </p:nvPr>
        </p:nvSpPr>
        <p:spPr bwMode="auto">
          <a:xfrm>
            <a:off x="6303979" y="1090880"/>
            <a:ext cx="3114659"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969696"/>
                </a:solidFill>
                <a:miter lim="800000"/>
                <a:headEnd/>
                <a:tailEnd/>
              </a14:hiddenLine>
            </a:ex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lIns="0" tIns="0" rIns="0" bIns="0" anchor="ctr"/>
          <a:lstStyle/>
          <a:p>
            <a:pPr algn="ctr"/>
            <a:r>
              <a:rPr lang="en-US" altLang="en-US" sz="1800" dirty="0"/>
              <a:t>CONS</a:t>
            </a:r>
          </a:p>
        </p:txBody>
      </p:sp>
      <p:sp>
        <p:nvSpPr>
          <p:cNvPr id="18" name="Line 16">
            <a:extLst>
              <a:ext uri="{FF2B5EF4-FFF2-40B4-BE49-F238E27FC236}">
                <a16:creationId xmlns:a16="http://schemas.microsoft.com/office/drawing/2014/main" id="{0E2A7B1C-CBB9-FD4D-9702-FE5BA701964F}"/>
              </a:ext>
            </a:extLst>
          </p:cNvPr>
          <p:cNvSpPr>
            <a:spLocks noChangeShapeType="1"/>
          </p:cNvSpPr>
          <p:nvPr/>
        </p:nvSpPr>
        <p:spPr bwMode="auto">
          <a:xfrm>
            <a:off x="6303979" y="1518778"/>
            <a:ext cx="3114659"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3783FF">
                      <a:gamma/>
                      <a:shade val="60000"/>
                      <a:invGamma/>
                    </a:srgbClr>
                  </a:outerShdw>
                </a:effectLst>
              </a14:hiddenEffects>
            </a:ext>
          </a:extLst>
        </p:spPr>
        <p:txBody>
          <a:bodyPr lIns="0" tIns="0" rIns="0" bIns="0"/>
          <a:lstStyle/>
          <a:p>
            <a:endParaRPr lang="en-US"/>
          </a:p>
        </p:txBody>
      </p:sp>
      <p:cxnSp>
        <p:nvCxnSpPr>
          <p:cNvPr id="19" name="Straight Connector 18">
            <a:extLst>
              <a:ext uri="{FF2B5EF4-FFF2-40B4-BE49-F238E27FC236}">
                <a16:creationId xmlns:a16="http://schemas.microsoft.com/office/drawing/2014/main" id="{E2A7CB8C-1B59-324E-979C-982DA4D3CFA7}"/>
              </a:ext>
            </a:extLst>
          </p:cNvPr>
          <p:cNvCxnSpPr>
            <a:cxnSpLocks/>
          </p:cNvCxnSpPr>
          <p:nvPr/>
        </p:nvCxnSpPr>
        <p:spPr bwMode="auto">
          <a:xfrm>
            <a:off x="765175" y="7049840"/>
            <a:ext cx="8529432" cy="0"/>
          </a:xfrm>
          <a:prstGeom prst="line">
            <a:avLst/>
          </a:prstGeom>
          <a:noFill/>
          <a:ln w="19050" cap="flat" cmpd="sng" algn="ctr">
            <a:solidFill>
              <a:srgbClr val="969696"/>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rgbClr val="969696">
                      <a:gamma/>
                      <a:shade val="60000"/>
                      <a:invGamma/>
                    </a:srgbClr>
                  </a:outerShdw>
                </a:effectLst>
              </a14:hiddenEffects>
            </a:ext>
          </a:extLst>
        </p:spPr>
      </p:cxnSp>
      <p:sp>
        <p:nvSpPr>
          <p:cNvPr id="20" name="Text Box 8">
            <a:extLst>
              <a:ext uri="{FF2B5EF4-FFF2-40B4-BE49-F238E27FC236}">
                <a16:creationId xmlns:a16="http://schemas.microsoft.com/office/drawing/2014/main" id="{C8A38243-6EA4-384B-A0C5-D580E84F3A3E}"/>
              </a:ext>
            </a:extLst>
          </p:cNvPr>
          <p:cNvSpPr txBox="1">
            <a:spLocks noChangeArrowheads="1"/>
          </p:cNvSpPr>
          <p:nvPr/>
        </p:nvSpPr>
        <p:spPr bwMode="auto">
          <a:xfrm>
            <a:off x="6305773" y="4202193"/>
            <a:ext cx="3065240" cy="9694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969696"/>
                </a:solidFill>
                <a:miter lim="800000"/>
                <a:headEnd/>
                <a:tailEnd/>
              </a14:hiddenLine>
            </a:ex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wrap="square" lIns="0" tIns="0" rIns="0" bIns="0">
            <a:spAutoFit/>
          </a:bodyPr>
          <a:lstStyle/>
          <a:p>
            <a:pPr marL="171450" indent="-171450">
              <a:buFont typeface="Arial" panose="020B0604020202020204" pitchFamily="34" charset="0"/>
              <a:buChar char="•"/>
            </a:pPr>
            <a:r>
              <a:rPr lang="en-US" altLang="en-US" sz="1800" b="0" dirty="0"/>
              <a:t>No way to reverse hashed value back to feature (token)</a:t>
            </a:r>
          </a:p>
          <a:p>
            <a:pPr marL="171450" indent="-171450">
              <a:buFontTx/>
              <a:buChar char="-"/>
            </a:pPr>
            <a:endParaRPr lang="en-US" altLang="en-US" sz="1800" b="0" dirty="0"/>
          </a:p>
        </p:txBody>
      </p:sp>
      <p:sp>
        <p:nvSpPr>
          <p:cNvPr id="21" name="Text Box 7">
            <a:extLst>
              <a:ext uri="{FF2B5EF4-FFF2-40B4-BE49-F238E27FC236}">
                <a16:creationId xmlns:a16="http://schemas.microsoft.com/office/drawing/2014/main" id="{1368AD94-82B6-B641-85E3-9B3B82499011}"/>
              </a:ext>
            </a:extLst>
          </p:cNvPr>
          <p:cNvSpPr txBox="1">
            <a:spLocks noChangeArrowheads="1"/>
          </p:cNvSpPr>
          <p:nvPr/>
        </p:nvSpPr>
        <p:spPr bwMode="auto">
          <a:xfrm>
            <a:off x="2831050" y="4202193"/>
            <a:ext cx="3200400" cy="6924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969696"/>
                </a:solidFill>
                <a:miter lim="800000"/>
                <a:headEnd/>
                <a:tailEnd/>
              </a14:hiddenLine>
            </a:ex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wrap="square" lIns="0" tIns="0" rIns="0" bIns="0">
            <a:spAutoFit/>
          </a:bodyPr>
          <a:lstStyle/>
          <a:p>
            <a:pPr marL="171450" indent="-171450">
              <a:buFont typeface="Arial" panose="020B0604020202020204" pitchFamily="34" charset="0"/>
              <a:buChar char="•"/>
            </a:pPr>
            <a:r>
              <a:rPr lang="en-US" altLang="en-US" sz="1800" b="0" dirty="0"/>
              <a:t>Portable, no state</a:t>
            </a:r>
          </a:p>
          <a:p>
            <a:pPr marL="171450" indent="-171450">
              <a:buFont typeface="Arial" panose="020B0604020202020204" pitchFamily="34" charset="0"/>
              <a:buChar char="•"/>
            </a:pPr>
            <a:r>
              <a:rPr lang="en-US" altLang="en-US" sz="1800" b="0" dirty="0"/>
              <a:t>No in-memory vocab</a:t>
            </a:r>
          </a:p>
        </p:txBody>
      </p:sp>
      <p:cxnSp>
        <p:nvCxnSpPr>
          <p:cNvPr id="22" name="Straight Connector 21">
            <a:extLst>
              <a:ext uri="{FF2B5EF4-FFF2-40B4-BE49-F238E27FC236}">
                <a16:creationId xmlns:a16="http://schemas.microsoft.com/office/drawing/2014/main" id="{CF87A365-30DD-7A4E-93FF-325811BAE600}"/>
              </a:ext>
            </a:extLst>
          </p:cNvPr>
          <p:cNvCxnSpPr>
            <a:cxnSpLocks/>
          </p:cNvCxnSpPr>
          <p:nvPr/>
        </p:nvCxnSpPr>
        <p:spPr bwMode="auto">
          <a:xfrm>
            <a:off x="766966" y="4063390"/>
            <a:ext cx="8527641" cy="0"/>
          </a:xfrm>
          <a:prstGeom prst="line">
            <a:avLst/>
          </a:prstGeom>
          <a:noFill/>
          <a:ln w="19050" cap="flat" cmpd="sng" algn="ctr">
            <a:solidFill>
              <a:srgbClr val="969696"/>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rgbClr val="969696">
                      <a:gamma/>
                      <a:shade val="60000"/>
                      <a:invGamma/>
                    </a:srgbClr>
                  </a:outerShdw>
                </a:effectLst>
              </a14:hiddenEffects>
            </a:ext>
          </a:extLst>
        </p:spPr>
      </p:cxnSp>
      <p:cxnSp>
        <p:nvCxnSpPr>
          <p:cNvPr id="23" name="Straight Connector 22">
            <a:extLst>
              <a:ext uri="{FF2B5EF4-FFF2-40B4-BE49-F238E27FC236}">
                <a16:creationId xmlns:a16="http://schemas.microsoft.com/office/drawing/2014/main" id="{8DEB14B7-CDD7-1F41-BA93-EDB4CD7771DE}"/>
              </a:ext>
            </a:extLst>
          </p:cNvPr>
          <p:cNvCxnSpPr>
            <a:cxnSpLocks/>
          </p:cNvCxnSpPr>
          <p:nvPr/>
        </p:nvCxnSpPr>
        <p:spPr bwMode="auto">
          <a:xfrm>
            <a:off x="768758" y="2774260"/>
            <a:ext cx="8527641" cy="0"/>
          </a:xfrm>
          <a:prstGeom prst="line">
            <a:avLst/>
          </a:prstGeom>
          <a:noFill/>
          <a:ln w="19050" cap="flat" cmpd="sng" algn="ctr">
            <a:solidFill>
              <a:srgbClr val="969696"/>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rgbClr val="969696">
                      <a:gamma/>
                      <a:shade val="60000"/>
                      <a:invGamma/>
                    </a:srgbClr>
                  </a:outerShdw>
                </a:effectLst>
              </a14:hiddenEffects>
            </a:ext>
          </a:extLst>
        </p:spPr>
      </p:cxnSp>
    </p:spTree>
    <p:extLst>
      <p:ext uri="{BB962C8B-B14F-4D97-AF65-F5344CB8AC3E}">
        <p14:creationId xmlns:p14="http://schemas.microsoft.com/office/powerpoint/2010/main" val="41373295"/>
      </p:ext>
    </p:extLst>
  </p:cSld>
  <p:clrMapOvr>
    <a:masterClrMapping/>
  </p:clrMapOvr>
  <p:transition advClick="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 name="Picture 68">
            <a:extLst>
              <a:ext uri="{FF2B5EF4-FFF2-40B4-BE49-F238E27FC236}">
                <a16:creationId xmlns:a16="http://schemas.microsoft.com/office/drawing/2014/main" id="{FCFA9DE6-AF07-2340-885E-6FBD8384C69A}"/>
              </a:ext>
            </a:extLst>
          </p:cNvPr>
          <p:cNvPicPr>
            <a:picLocks noChangeAspect="1"/>
          </p:cNvPicPr>
          <p:nvPr/>
        </p:nvPicPr>
        <p:blipFill>
          <a:blip r:embed="rId2"/>
          <a:stretch>
            <a:fillRect/>
          </a:stretch>
        </p:blipFill>
        <p:spPr>
          <a:xfrm>
            <a:off x="3898238" y="5014870"/>
            <a:ext cx="2120674" cy="2072109"/>
          </a:xfrm>
          <a:prstGeom prst="rect">
            <a:avLst/>
          </a:prstGeom>
        </p:spPr>
      </p:pic>
      <p:sp>
        <p:nvSpPr>
          <p:cNvPr id="2" name="Title 1">
            <a:extLst>
              <a:ext uri="{FF2B5EF4-FFF2-40B4-BE49-F238E27FC236}">
                <a16:creationId xmlns:a16="http://schemas.microsoft.com/office/drawing/2014/main" id="{13DFE484-CA47-7D44-8C53-C221D5401678}"/>
              </a:ext>
            </a:extLst>
          </p:cNvPr>
          <p:cNvSpPr>
            <a:spLocks noGrp="1"/>
          </p:cNvSpPr>
          <p:nvPr>
            <p:ph type="title"/>
          </p:nvPr>
        </p:nvSpPr>
        <p:spPr/>
        <p:txBody>
          <a:bodyPr/>
          <a:lstStyle/>
          <a:p>
            <a:r>
              <a:rPr lang="en-US" dirty="0"/>
              <a:t>This Evening’s Quest</a:t>
            </a:r>
          </a:p>
        </p:txBody>
      </p:sp>
      <p:sp>
        <p:nvSpPr>
          <p:cNvPr id="3" name="Slide Number Placeholder 2">
            <a:extLst>
              <a:ext uri="{FF2B5EF4-FFF2-40B4-BE49-F238E27FC236}">
                <a16:creationId xmlns:a16="http://schemas.microsoft.com/office/drawing/2014/main" id="{179283A9-A1C8-A74A-AF54-9233C98B615B}"/>
              </a:ext>
            </a:extLst>
          </p:cNvPr>
          <p:cNvSpPr>
            <a:spLocks noGrp="1"/>
          </p:cNvSpPr>
          <p:nvPr>
            <p:ph type="sldNum" sz="quarter" idx="10"/>
          </p:nvPr>
        </p:nvSpPr>
        <p:spPr/>
        <p:txBody>
          <a:bodyPr/>
          <a:lstStyle/>
          <a:p>
            <a:fld id="{10F03DAD-CE80-EE46-B313-DB6487731082}" type="slidenum">
              <a:rPr lang="zh-TW" altLang="en-US" smtClean="0"/>
              <a:pPr/>
              <a:t>1</a:t>
            </a:fld>
            <a:endParaRPr lang="en-US" altLang="zh-TW"/>
          </a:p>
        </p:txBody>
      </p:sp>
      <p:sp>
        <p:nvSpPr>
          <p:cNvPr id="13" name="Freeform 12">
            <a:extLst>
              <a:ext uri="{FF2B5EF4-FFF2-40B4-BE49-F238E27FC236}">
                <a16:creationId xmlns:a16="http://schemas.microsoft.com/office/drawing/2014/main" id="{4805CA55-6BB1-D944-B8F2-A95D78CAF9EA}"/>
              </a:ext>
            </a:extLst>
          </p:cNvPr>
          <p:cNvSpPr/>
          <p:nvPr/>
        </p:nvSpPr>
        <p:spPr>
          <a:xfrm>
            <a:off x="927817" y="1165195"/>
            <a:ext cx="1944583" cy="1361145"/>
          </a:xfrm>
          <a:custGeom>
            <a:avLst/>
            <a:gdLst>
              <a:gd name="connsiteX0" fmla="*/ 0 w 1944583"/>
              <a:gd name="connsiteY0" fmla="*/ 226903 h 1361145"/>
              <a:gd name="connsiteX1" fmla="*/ 226903 w 1944583"/>
              <a:gd name="connsiteY1" fmla="*/ 0 h 1361145"/>
              <a:gd name="connsiteX2" fmla="*/ 1717680 w 1944583"/>
              <a:gd name="connsiteY2" fmla="*/ 0 h 1361145"/>
              <a:gd name="connsiteX3" fmla="*/ 1944583 w 1944583"/>
              <a:gd name="connsiteY3" fmla="*/ 226903 h 1361145"/>
              <a:gd name="connsiteX4" fmla="*/ 1944583 w 1944583"/>
              <a:gd name="connsiteY4" fmla="*/ 1134242 h 1361145"/>
              <a:gd name="connsiteX5" fmla="*/ 1717680 w 1944583"/>
              <a:gd name="connsiteY5" fmla="*/ 1361145 h 1361145"/>
              <a:gd name="connsiteX6" fmla="*/ 226903 w 1944583"/>
              <a:gd name="connsiteY6" fmla="*/ 1361145 h 1361145"/>
              <a:gd name="connsiteX7" fmla="*/ 0 w 1944583"/>
              <a:gd name="connsiteY7" fmla="*/ 1134242 h 1361145"/>
              <a:gd name="connsiteX8" fmla="*/ 0 w 1944583"/>
              <a:gd name="connsiteY8" fmla="*/ 226903 h 1361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44583" h="1361145">
                <a:moveTo>
                  <a:pt x="0" y="226903"/>
                </a:moveTo>
                <a:cubicBezTo>
                  <a:pt x="0" y="101588"/>
                  <a:pt x="101588" y="0"/>
                  <a:pt x="226903" y="0"/>
                </a:cubicBezTo>
                <a:lnTo>
                  <a:pt x="1717680" y="0"/>
                </a:lnTo>
                <a:cubicBezTo>
                  <a:pt x="1842995" y="0"/>
                  <a:pt x="1944583" y="101588"/>
                  <a:pt x="1944583" y="226903"/>
                </a:cubicBezTo>
                <a:lnTo>
                  <a:pt x="1944583" y="1134242"/>
                </a:lnTo>
                <a:cubicBezTo>
                  <a:pt x="1944583" y="1259557"/>
                  <a:pt x="1842995" y="1361145"/>
                  <a:pt x="1717680" y="1361145"/>
                </a:cubicBezTo>
                <a:lnTo>
                  <a:pt x="226903" y="1361145"/>
                </a:lnTo>
                <a:cubicBezTo>
                  <a:pt x="101588" y="1361145"/>
                  <a:pt x="0" y="1259557"/>
                  <a:pt x="0" y="1134242"/>
                </a:cubicBezTo>
                <a:lnTo>
                  <a:pt x="0" y="226903"/>
                </a:lnTo>
                <a:close/>
              </a:path>
            </a:pathLst>
          </a:cu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57898" tIns="157898" rIns="157898" bIns="157898" numCol="1" spcCol="1270" anchor="ctr" anchorCtr="0">
            <a:noAutofit/>
          </a:bodyPr>
          <a:lstStyle/>
          <a:p>
            <a:pPr marL="0" lvl="0" indent="0" algn="ctr" defTabSz="1066800">
              <a:lnSpc>
                <a:spcPct val="90000"/>
              </a:lnSpc>
              <a:spcBef>
                <a:spcPct val="0"/>
              </a:spcBef>
              <a:spcAft>
                <a:spcPct val="35000"/>
              </a:spcAft>
              <a:buNone/>
            </a:pPr>
            <a:r>
              <a:rPr lang="en-US" sz="2400" kern="1200" dirty="0"/>
              <a:t>Dataset Overview</a:t>
            </a:r>
          </a:p>
        </p:txBody>
      </p:sp>
      <p:sp>
        <p:nvSpPr>
          <p:cNvPr id="16" name="Freeform 15">
            <a:extLst>
              <a:ext uri="{FF2B5EF4-FFF2-40B4-BE49-F238E27FC236}">
                <a16:creationId xmlns:a16="http://schemas.microsoft.com/office/drawing/2014/main" id="{D6210713-B3C0-7645-BFAB-657AE65BF922}"/>
              </a:ext>
            </a:extLst>
          </p:cNvPr>
          <p:cNvSpPr/>
          <p:nvPr/>
        </p:nvSpPr>
        <p:spPr>
          <a:xfrm>
            <a:off x="1566619" y="4243969"/>
            <a:ext cx="1944583" cy="1361145"/>
          </a:xfrm>
          <a:custGeom>
            <a:avLst/>
            <a:gdLst>
              <a:gd name="connsiteX0" fmla="*/ 0 w 1944583"/>
              <a:gd name="connsiteY0" fmla="*/ 226903 h 1361145"/>
              <a:gd name="connsiteX1" fmla="*/ 226903 w 1944583"/>
              <a:gd name="connsiteY1" fmla="*/ 0 h 1361145"/>
              <a:gd name="connsiteX2" fmla="*/ 1717680 w 1944583"/>
              <a:gd name="connsiteY2" fmla="*/ 0 h 1361145"/>
              <a:gd name="connsiteX3" fmla="*/ 1944583 w 1944583"/>
              <a:gd name="connsiteY3" fmla="*/ 226903 h 1361145"/>
              <a:gd name="connsiteX4" fmla="*/ 1944583 w 1944583"/>
              <a:gd name="connsiteY4" fmla="*/ 1134242 h 1361145"/>
              <a:gd name="connsiteX5" fmla="*/ 1717680 w 1944583"/>
              <a:gd name="connsiteY5" fmla="*/ 1361145 h 1361145"/>
              <a:gd name="connsiteX6" fmla="*/ 226903 w 1944583"/>
              <a:gd name="connsiteY6" fmla="*/ 1361145 h 1361145"/>
              <a:gd name="connsiteX7" fmla="*/ 0 w 1944583"/>
              <a:gd name="connsiteY7" fmla="*/ 1134242 h 1361145"/>
              <a:gd name="connsiteX8" fmla="*/ 0 w 1944583"/>
              <a:gd name="connsiteY8" fmla="*/ 226903 h 1361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44583" h="1361145">
                <a:moveTo>
                  <a:pt x="0" y="226903"/>
                </a:moveTo>
                <a:cubicBezTo>
                  <a:pt x="0" y="101588"/>
                  <a:pt x="101588" y="0"/>
                  <a:pt x="226903" y="0"/>
                </a:cubicBezTo>
                <a:lnTo>
                  <a:pt x="1717680" y="0"/>
                </a:lnTo>
                <a:cubicBezTo>
                  <a:pt x="1842995" y="0"/>
                  <a:pt x="1944583" y="101588"/>
                  <a:pt x="1944583" y="226903"/>
                </a:cubicBezTo>
                <a:lnTo>
                  <a:pt x="1944583" y="1134242"/>
                </a:lnTo>
                <a:cubicBezTo>
                  <a:pt x="1944583" y="1259557"/>
                  <a:pt x="1842995" y="1361145"/>
                  <a:pt x="1717680" y="1361145"/>
                </a:cubicBezTo>
                <a:lnTo>
                  <a:pt x="226903" y="1361145"/>
                </a:lnTo>
                <a:cubicBezTo>
                  <a:pt x="101588" y="1361145"/>
                  <a:pt x="0" y="1259557"/>
                  <a:pt x="0" y="1134242"/>
                </a:cubicBezTo>
                <a:lnTo>
                  <a:pt x="0" y="226903"/>
                </a:lnTo>
                <a:close/>
              </a:path>
            </a:pathLst>
          </a:cu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57898" tIns="157898" rIns="157898" bIns="157898" numCol="1" spcCol="1270" anchor="ctr" anchorCtr="0">
            <a:noAutofit/>
          </a:bodyPr>
          <a:lstStyle/>
          <a:p>
            <a:pPr marL="0" lvl="0" indent="0" algn="ctr" defTabSz="1066800">
              <a:lnSpc>
                <a:spcPct val="90000"/>
              </a:lnSpc>
              <a:spcBef>
                <a:spcPct val="0"/>
              </a:spcBef>
              <a:spcAft>
                <a:spcPct val="35000"/>
              </a:spcAft>
              <a:buNone/>
            </a:pPr>
            <a:r>
              <a:rPr lang="en-US" sz="2400" kern="1200" dirty="0"/>
              <a:t>Geospatial Ecosystem &amp; Theory</a:t>
            </a:r>
          </a:p>
        </p:txBody>
      </p:sp>
      <p:sp>
        <p:nvSpPr>
          <p:cNvPr id="18" name="Freeform 17">
            <a:extLst>
              <a:ext uri="{FF2B5EF4-FFF2-40B4-BE49-F238E27FC236}">
                <a16:creationId xmlns:a16="http://schemas.microsoft.com/office/drawing/2014/main" id="{2BBC6805-3F96-3B4C-8C89-6E8F4FD67475}"/>
              </a:ext>
            </a:extLst>
          </p:cNvPr>
          <p:cNvSpPr/>
          <p:nvPr/>
        </p:nvSpPr>
        <p:spPr>
          <a:xfrm>
            <a:off x="7887788" y="3054743"/>
            <a:ext cx="1944583" cy="1361145"/>
          </a:xfrm>
          <a:custGeom>
            <a:avLst/>
            <a:gdLst>
              <a:gd name="connsiteX0" fmla="*/ 0 w 1944583"/>
              <a:gd name="connsiteY0" fmla="*/ 226903 h 1361145"/>
              <a:gd name="connsiteX1" fmla="*/ 226903 w 1944583"/>
              <a:gd name="connsiteY1" fmla="*/ 0 h 1361145"/>
              <a:gd name="connsiteX2" fmla="*/ 1717680 w 1944583"/>
              <a:gd name="connsiteY2" fmla="*/ 0 h 1361145"/>
              <a:gd name="connsiteX3" fmla="*/ 1944583 w 1944583"/>
              <a:gd name="connsiteY3" fmla="*/ 226903 h 1361145"/>
              <a:gd name="connsiteX4" fmla="*/ 1944583 w 1944583"/>
              <a:gd name="connsiteY4" fmla="*/ 1134242 h 1361145"/>
              <a:gd name="connsiteX5" fmla="*/ 1717680 w 1944583"/>
              <a:gd name="connsiteY5" fmla="*/ 1361145 h 1361145"/>
              <a:gd name="connsiteX6" fmla="*/ 226903 w 1944583"/>
              <a:gd name="connsiteY6" fmla="*/ 1361145 h 1361145"/>
              <a:gd name="connsiteX7" fmla="*/ 0 w 1944583"/>
              <a:gd name="connsiteY7" fmla="*/ 1134242 h 1361145"/>
              <a:gd name="connsiteX8" fmla="*/ 0 w 1944583"/>
              <a:gd name="connsiteY8" fmla="*/ 226903 h 1361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44583" h="1361145">
                <a:moveTo>
                  <a:pt x="0" y="226903"/>
                </a:moveTo>
                <a:cubicBezTo>
                  <a:pt x="0" y="101588"/>
                  <a:pt x="101588" y="0"/>
                  <a:pt x="226903" y="0"/>
                </a:cubicBezTo>
                <a:lnTo>
                  <a:pt x="1717680" y="0"/>
                </a:lnTo>
                <a:cubicBezTo>
                  <a:pt x="1842995" y="0"/>
                  <a:pt x="1944583" y="101588"/>
                  <a:pt x="1944583" y="226903"/>
                </a:cubicBezTo>
                <a:lnTo>
                  <a:pt x="1944583" y="1134242"/>
                </a:lnTo>
                <a:cubicBezTo>
                  <a:pt x="1944583" y="1259557"/>
                  <a:pt x="1842995" y="1361145"/>
                  <a:pt x="1717680" y="1361145"/>
                </a:cubicBezTo>
                <a:lnTo>
                  <a:pt x="226903" y="1361145"/>
                </a:lnTo>
                <a:cubicBezTo>
                  <a:pt x="101588" y="1361145"/>
                  <a:pt x="0" y="1259557"/>
                  <a:pt x="0" y="1134242"/>
                </a:cubicBezTo>
                <a:lnTo>
                  <a:pt x="0" y="226903"/>
                </a:lnTo>
                <a:close/>
              </a:path>
            </a:pathLst>
          </a:cu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57898" tIns="157898" rIns="157898" bIns="157898" numCol="1" spcCol="1270" anchor="ctr" anchorCtr="0">
            <a:noAutofit/>
          </a:bodyPr>
          <a:lstStyle/>
          <a:p>
            <a:pPr marL="0" lvl="0" indent="0" algn="ctr" defTabSz="1066800">
              <a:lnSpc>
                <a:spcPct val="90000"/>
              </a:lnSpc>
              <a:spcBef>
                <a:spcPct val="0"/>
              </a:spcBef>
              <a:spcAft>
                <a:spcPct val="35000"/>
              </a:spcAft>
              <a:buNone/>
            </a:pPr>
            <a:r>
              <a:rPr lang="en-US" sz="2400" kern="1200" dirty="0"/>
              <a:t>Python Code Examples</a:t>
            </a:r>
          </a:p>
        </p:txBody>
      </p:sp>
      <p:sp>
        <p:nvSpPr>
          <p:cNvPr id="10" name="Multiply 9">
            <a:extLst>
              <a:ext uri="{FF2B5EF4-FFF2-40B4-BE49-F238E27FC236}">
                <a16:creationId xmlns:a16="http://schemas.microsoft.com/office/drawing/2014/main" id="{155B9E1A-54BC-EE40-99ED-FB4E5D75607A}"/>
              </a:ext>
            </a:extLst>
          </p:cNvPr>
          <p:cNvSpPr/>
          <p:nvPr/>
        </p:nvSpPr>
        <p:spPr bwMode="auto">
          <a:xfrm>
            <a:off x="5787377" y="4720204"/>
            <a:ext cx="2050460" cy="1882495"/>
          </a:xfrm>
          <a:prstGeom prst="mathMultiply">
            <a:avLst/>
          </a:prstGeom>
          <a:solidFill>
            <a:schemeClr val="tx1"/>
          </a:solidFill>
          <a:ln w="19050" cap="flat" cmpd="sng" algn="ctr">
            <a:solidFill>
              <a:schemeClr val="tx1"/>
            </a:solidFill>
            <a:prstDash val="solid"/>
            <a:round/>
            <a:headEnd type="none" w="med" len="med"/>
            <a:tailEnd type="none" w="med" len="med"/>
          </a:ln>
          <a:effectLst/>
          <a:ex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100" b="1"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endParaRPr>
          </a:p>
        </p:txBody>
      </p:sp>
      <p:cxnSp>
        <p:nvCxnSpPr>
          <p:cNvPr id="26" name="Curved Connector 25">
            <a:extLst>
              <a:ext uri="{FF2B5EF4-FFF2-40B4-BE49-F238E27FC236}">
                <a16:creationId xmlns:a16="http://schemas.microsoft.com/office/drawing/2014/main" id="{A22A6240-0F69-E34D-8504-A4AF984165DC}"/>
              </a:ext>
            </a:extLst>
          </p:cNvPr>
          <p:cNvCxnSpPr>
            <a:cxnSpLocks/>
          </p:cNvCxnSpPr>
          <p:nvPr/>
        </p:nvCxnSpPr>
        <p:spPr bwMode="auto">
          <a:xfrm rot="16200000" flipH="1">
            <a:off x="1585447" y="2908640"/>
            <a:ext cx="1467207" cy="891330"/>
          </a:xfrm>
          <a:prstGeom prst="curvedConnector3">
            <a:avLst/>
          </a:prstGeom>
          <a:noFill/>
          <a:ln w="76200" cap="flat" cmpd="sng" algn="ctr">
            <a:solidFill>
              <a:schemeClr val="tx1"/>
            </a:solidFill>
            <a:prstDash val="dash"/>
            <a:round/>
            <a:headEnd type="none" w="med" len="med"/>
            <a:tailEnd type="triangle"/>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rgbClr val="969696">
                      <a:gamma/>
                      <a:shade val="60000"/>
                      <a:invGamma/>
                    </a:srgbClr>
                  </a:outerShdw>
                </a:effectLst>
              </a14:hiddenEffects>
            </a:ext>
          </a:extLst>
        </p:spPr>
      </p:cxnSp>
      <p:cxnSp>
        <p:nvCxnSpPr>
          <p:cNvPr id="35" name="Curved Connector 34">
            <a:extLst>
              <a:ext uri="{FF2B5EF4-FFF2-40B4-BE49-F238E27FC236}">
                <a16:creationId xmlns:a16="http://schemas.microsoft.com/office/drawing/2014/main" id="{626B421D-5233-1240-BB50-E5991F35381A}"/>
              </a:ext>
            </a:extLst>
          </p:cNvPr>
          <p:cNvCxnSpPr>
            <a:cxnSpLocks/>
          </p:cNvCxnSpPr>
          <p:nvPr/>
        </p:nvCxnSpPr>
        <p:spPr bwMode="auto">
          <a:xfrm flipV="1">
            <a:off x="3617721" y="3566447"/>
            <a:ext cx="1718072" cy="1439630"/>
          </a:xfrm>
          <a:prstGeom prst="curvedConnector3">
            <a:avLst/>
          </a:prstGeom>
          <a:noFill/>
          <a:ln w="76200" cap="flat" cmpd="sng" algn="ctr">
            <a:solidFill>
              <a:schemeClr val="tx1"/>
            </a:solidFill>
            <a:prstDash val="dash"/>
            <a:round/>
            <a:headEnd type="none" w="med" len="med"/>
            <a:tailEnd type="triangle"/>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rgbClr val="969696">
                      <a:gamma/>
                      <a:shade val="60000"/>
                      <a:invGamma/>
                    </a:srgbClr>
                  </a:outerShdw>
                </a:effectLst>
              </a14:hiddenEffects>
            </a:ext>
          </a:extLst>
        </p:spPr>
      </p:cxnSp>
      <p:cxnSp>
        <p:nvCxnSpPr>
          <p:cNvPr id="41" name="Curved Connector 40">
            <a:extLst>
              <a:ext uri="{FF2B5EF4-FFF2-40B4-BE49-F238E27FC236}">
                <a16:creationId xmlns:a16="http://schemas.microsoft.com/office/drawing/2014/main" id="{54640055-1639-884A-A9FD-41AC473C1C60}"/>
              </a:ext>
            </a:extLst>
          </p:cNvPr>
          <p:cNvCxnSpPr>
            <a:cxnSpLocks/>
          </p:cNvCxnSpPr>
          <p:nvPr/>
        </p:nvCxnSpPr>
        <p:spPr bwMode="auto">
          <a:xfrm>
            <a:off x="6517361" y="2721685"/>
            <a:ext cx="1292691" cy="1013630"/>
          </a:xfrm>
          <a:prstGeom prst="curvedConnector3">
            <a:avLst>
              <a:gd name="adj1" fmla="val 50000"/>
            </a:avLst>
          </a:prstGeom>
          <a:noFill/>
          <a:ln w="76200" cap="flat" cmpd="sng" algn="ctr">
            <a:solidFill>
              <a:schemeClr val="tx1"/>
            </a:solidFill>
            <a:prstDash val="dash"/>
            <a:round/>
            <a:headEnd type="none" w="med" len="med"/>
            <a:tailEnd type="triangle"/>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rgbClr val="969696">
                      <a:gamma/>
                      <a:shade val="60000"/>
                      <a:invGamma/>
                    </a:srgbClr>
                  </a:outerShdw>
                </a:effectLst>
              </a14:hiddenEffects>
            </a:ext>
          </a:extLst>
        </p:spPr>
      </p:cxnSp>
      <p:sp>
        <p:nvSpPr>
          <p:cNvPr id="27" name="Freeform 26">
            <a:extLst>
              <a:ext uri="{FF2B5EF4-FFF2-40B4-BE49-F238E27FC236}">
                <a16:creationId xmlns:a16="http://schemas.microsoft.com/office/drawing/2014/main" id="{C6FCBDA3-70E6-7D40-B766-562E60F3BA83}"/>
              </a:ext>
            </a:extLst>
          </p:cNvPr>
          <p:cNvSpPr/>
          <p:nvPr/>
        </p:nvSpPr>
        <p:spPr>
          <a:xfrm>
            <a:off x="4487629" y="2028809"/>
            <a:ext cx="1944583" cy="1361145"/>
          </a:xfrm>
          <a:custGeom>
            <a:avLst/>
            <a:gdLst>
              <a:gd name="connsiteX0" fmla="*/ 0 w 1944583"/>
              <a:gd name="connsiteY0" fmla="*/ 226903 h 1361145"/>
              <a:gd name="connsiteX1" fmla="*/ 226903 w 1944583"/>
              <a:gd name="connsiteY1" fmla="*/ 0 h 1361145"/>
              <a:gd name="connsiteX2" fmla="*/ 1717680 w 1944583"/>
              <a:gd name="connsiteY2" fmla="*/ 0 h 1361145"/>
              <a:gd name="connsiteX3" fmla="*/ 1944583 w 1944583"/>
              <a:gd name="connsiteY3" fmla="*/ 226903 h 1361145"/>
              <a:gd name="connsiteX4" fmla="*/ 1944583 w 1944583"/>
              <a:gd name="connsiteY4" fmla="*/ 1134242 h 1361145"/>
              <a:gd name="connsiteX5" fmla="*/ 1717680 w 1944583"/>
              <a:gd name="connsiteY5" fmla="*/ 1361145 h 1361145"/>
              <a:gd name="connsiteX6" fmla="*/ 226903 w 1944583"/>
              <a:gd name="connsiteY6" fmla="*/ 1361145 h 1361145"/>
              <a:gd name="connsiteX7" fmla="*/ 0 w 1944583"/>
              <a:gd name="connsiteY7" fmla="*/ 1134242 h 1361145"/>
              <a:gd name="connsiteX8" fmla="*/ 0 w 1944583"/>
              <a:gd name="connsiteY8" fmla="*/ 226903 h 1361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44583" h="1361145">
                <a:moveTo>
                  <a:pt x="0" y="226903"/>
                </a:moveTo>
                <a:cubicBezTo>
                  <a:pt x="0" y="101588"/>
                  <a:pt x="101588" y="0"/>
                  <a:pt x="226903" y="0"/>
                </a:cubicBezTo>
                <a:lnTo>
                  <a:pt x="1717680" y="0"/>
                </a:lnTo>
                <a:cubicBezTo>
                  <a:pt x="1842995" y="0"/>
                  <a:pt x="1944583" y="101588"/>
                  <a:pt x="1944583" y="226903"/>
                </a:cubicBezTo>
                <a:lnTo>
                  <a:pt x="1944583" y="1134242"/>
                </a:lnTo>
                <a:cubicBezTo>
                  <a:pt x="1944583" y="1259557"/>
                  <a:pt x="1842995" y="1361145"/>
                  <a:pt x="1717680" y="1361145"/>
                </a:cubicBezTo>
                <a:lnTo>
                  <a:pt x="226903" y="1361145"/>
                </a:lnTo>
                <a:cubicBezTo>
                  <a:pt x="101588" y="1361145"/>
                  <a:pt x="0" y="1259557"/>
                  <a:pt x="0" y="1134242"/>
                </a:cubicBezTo>
                <a:lnTo>
                  <a:pt x="0" y="226903"/>
                </a:lnTo>
                <a:close/>
              </a:path>
            </a:pathLst>
          </a:cu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57898" tIns="157898" rIns="157898" bIns="157898" numCol="1" spcCol="1270" anchor="ctr" anchorCtr="0">
            <a:noAutofit/>
          </a:bodyPr>
          <a:lstStyle/>
          <a:p>
            <a:pPr marL="0" lvl="0" indent="0" algn="ctr" defTabSz="1066800">
              <a:lnSpc>
                <a:spcPct val="90000"/>
              </a:lnSpc>
              <a:spcBef>
                <a:spcPct val="0"/>
              </a:spcBef>
              <a:spcAft>
                <a:spcPct val="35000"/>
              </a:spcAft>
              <a:buNone/>
            </a:pPr>
            <a:r>
              <a:rPr lang="en-US" sz="2400" kern="1200" dirty="0"/>
              <a:t>Python Packages</a:t>
            </a:r>
          </a:p>
        </p:txBody>
      </p:sp>
      <p:cxnSp>
        <p:nvCxnSpPr>
          <p:cNvPr id="53" name="Curved Connector 52">
            <a:extLst>
              <a:ext uri="{FF2B5EF4-FFF2-40B4-BE49-F238E27FC236}">
                <a16:creationId xmlns:a16="http://schemas.microsoft.com/office/drawing/2014/main" id="{4F9978B7-90DA-9D44-B181-1AD25E374724}"/>
              </a:ext>
            </a:extLst>
          </p:cNvPr>
          <p:cNvCxnSpPr>
            <a:cxnSpLocks/>
          </p:cNvCxnSpPr>
          <p:nvPr/>
        </p:nvCxnSpPr>
        <p:spPr bwMode="auto">
          <a:xfrm rot="10800000" flipV="1">
            <a:off x="7528068" y="4480213"/>
            <a:ext cx="1189501" cy="1051728"/>
          </a:xfrm>
          <a:prstGeom prst="curvedConnector3">
            <a:avLst/>
          </a:prstGeom>
          <a:noFill/>
          <a:ln w="76200" cap="flat" cmpd="sng" algn="ctr">
            <a:solidFill>
              <a:schemeClr val="tx1"/>
            </a:solidFill>
            <a:prstDash val="dash"/>
            <a:round/>
            <a:headEnd type="none" w="med" len="med"/>
            <a:tailEnd type="triangle"/>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rgbClr val="969696">
                      <a:gamma/>
                      <a:shade val="60000"/>
                      <a:invGamma/>
                    </a:srgbClr>
                  </a:outerShdw>
                </a:effectLst>
              </a14:hiddenEffects>
            </a:ext>
          </a:extLst>
        </p:spPr>
      </p:cxnSp>
      <p:sp>
        <p:nvSpPr>
          <p:cNvPr id="58" name="Freeform 57">
            <a:extLst>
              <a:ext uri="{FF2B5EF4-FFF2-40B4-BE49-F238E27FC236}">
                <a16:creationId xmlns:a16="http://schemas.microsoft.com/office/drawing/2014/main" id="{F0D38BD3-51C1-7245-8ACB-93417BD5E1F5}"/>
              </a:ext>
            </a:extLst>
          </p:cNvPr>
          <p:cNvSpPr/>
          <p:nvPr/>
        </p:nvSpPr>
        <p:spPr>
          <a:xfrm>
            <a:off x="3813239" y="5497704"/>
            <a:ext cx="2290672" cy="1361145"/>
          </a:xfrm>
          <a:custGeom>
            <a:avLst/>
            <a:gdLst>
              <a:gd name="connsiteX0" fmla="*/ 0 w 1944583"/>
              <a:gd name="connsiteY0" fmla="*/ 226903 h 1361145"/>
              <a:gd name="connsiteX1" fmla="*/ 226903 w 1944583"/>
              <a:gd name="connsiteY1" fmla="*/ 0 h 1361145"/>
              <a:gd name="connsiteX2" fmla="*/ 1717680 w 1944583"/>
              <a:gd name="connsiteY2" fmla="*/ 0 h 1361145"/>
              <a:gd name="connsiteX3" fmla="*/ 1944583 w 1944583"/>
              <a:gd name="connsiteY3" fmla="*/ 226903 h 1361145"/>
              <a:gd name="connsiteX4" fmla="*/ 1944583 w 1944583"/>
              <a:gd name="connsiteY4" fmla="*/ 1134242 h 1361145"/>
              <a:gd name="connsiteX5" fmla="*/ 1717680 w 1944583"/>
              <a:gd name="connsiteY5" fmla="*/ 1361145 h 1361145"/>
              <a:gd name="connsiteX6" fmla="*/ 226903 w 1944583"/>
              <a:gd name="connsiteY6" fmla="*/ 1361145 h 1361145"/>
              <a:gd name="connsiteX7" fmla="*/ 0 w 1944583"/>
              <a:gd name="connsiteY7" fmla="*/ 1134242 h 1361145"/>
              <a:gd name="connsiteX8" fmla="*/ 0 w 1944583"/>
              <a:gd name="connsiteY8" fmla="*/ 226903 h 1361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44583" h="1361145">
                <a:moveTo>
                  <a:pt x="0" y="226903"/>
                </a:moveTo>
                <a:cubicBezTo>
                  <a:pt x="0" y="101588"/>
                  <a:pt x="101588" y="0"/>
                  <a:pt x="226903" y="0"/>
                </a:cubicBezTo>
                <a:lnTo>
                  <a:pt x="1717680" y="0"/>
                </a:lnTo>
                <a:cubicBezTo>
                  <a:pt x="1842995" y="0"/>
                  <a:pt x="1944583" y="101588"/>
                  <a:pt x="1944583" y="226903"/>
                </a:cubicBezTo>
                <a:lnTo>
                  <a:pt x="1944583" y="1134242"/>
                </a:lnTo>
                <a:cubicBezTo>
                  <a:pt x="1944583" y="1259557"/>
                  <a:pt x="1842995" y="1361145"/>
                  <a:pt x="1717680" y="1361145"/>
                </a:cubicBezTo>
                <a:lnTo>
                  <a:pt x="226903" y="1361145"/>
                </a:lnTo>
                <a:cubicBezTo>
                  <a:pt x="101588" y="1361145"/>
                  <a:pt x="0" y="1259557"/>
                  <a:pt x="0" y="1134242"/>
                </a:cubicBezTo>
                <a:lnTo>
                  <a:pt x="0" y="226903"/>
                </a:lnTo>
                <a:close/>
              </a:path>
            </a:pathLst>
          </a:custGeom>
          <a:noFill/>
          <a:ln>
            <a:noFill/>
          </a:ln>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57898" tIns="157898" rIns="157898" bIns="157898"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tx1"/>
                </a:solidFill>
              </a:rPr>
              <a:t>Geospatial Enlightenment!</a:t>
            </a:r>
          </a:p>
        </p:txBody>
      </p:sp>
      <p:sp>
        <p:nvSpPr>
          <p:cNvPr id="64" name="TextBox 63">
            <a:extLst>
              <a:ext uri="{FF2B5EF4-FFF2-40B4-BE49-F238E27FC236}">
                <a16:creationId xmlns:a16="http://schemas.microsoft.com/office/drawing/2014/main" id="{1E2D46CF-8915-DF43-806B-6F312FA5892E}"/>
              </a:ext>
            </a:extLst>
          </p:cNvPr>
          <p:cNvSpPr txBox="1"/>
          <p:nvPr/>
        </p:nvSpPr>
        <p:spPr>
          <a:xfrm>
            <a:off x="193637" y="7057018"/>
            <a:ext cx="5593739" cy="430887"/>
          </a:xfrm>
          <a:prstGeom prst="rect">
            <a:avLst/>
          </a:prstGeom>
          <a:noFill/>
        </p:spPr>
        <p:txBody>
          <a:bodyPr wrap="square" rtlCol="0">
            <a:spAutoFit/>
          </a:bodyPr>
          <a:lstStyle/>
          <a:p>
            <a:r>
              <a:rPr lang="en-US" b="0" dirty="0"/>
              <a:t>Cover map: </a:t>
            </a:r>
            <a:r>
              <a:rPr lang="en-US" b="0" i="1" dirty="0"/>
              <a:t>Massachusetts</a:t>
            </a:r>
            <a:r>
              <a:rPr lang="en-US" b="0" dirty="0"/>
              <a:t>. Drawn by S. Lewis. (Boston: Published by Thomas &amp; Andrews. 1812); David Rumsey Historical Map Collection</a:t>
            </a:r>
          </a:p>
        </p:txBody>
      </p:sp>
    </p:spTree>
    <p:extLst>
      <p:ext uri="{BB962C8B-B14F-4D97-AF65-F5344CB8AC3E}">
        <p14:creationId xmlns:p14="http://schemas.microsoft.com/office/powerpoint/2010/main" val="332743868"/>
      </p:ext>
    </p:extLst>
  </p:cSld>
  <p:clrMapOvr>
    <a:masterClrMapping/>
  </p:clrMapOvr>
  <p:transition advClick="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6DDC6-0D4C-214A-BA67-B071068A71E2}"/>
              </a:ext>
            </a:extLst>
          </p:cNvPr>
          <p:cNvSpPr>
            <a:spLocks noGrp="1"/>
          </p:cNvSpPr>
          <p:nvPr>
            <p:ph type="title"/>
          </p:nvPr>
        </p:nvSpPr>
        <p:spPr/>
        <p:txBody>
          <a:bodyPr/>
          <a:lstStyle/>
          <a:p>
            <a:r>
              <a:rPr lang="en-US" dirty="0"/>
              <a:t>Sentiment Classification Overview</a:t>
            </a:r>
          </a:p>
        </p:txBody>
      </p:sp>
      <p:sp>
        <p:nvSpPr>
          <p:cNvPr id="3" name="Slide Number Placeholder 2">
            <a:extLst>
              <a:ext uri="{FF2B5EF4-FFF2-40B4-BE49-F238E27FC236}">
                <a16:creationId xmlns:a16="http://schemas.microsoft.com/office/drawing/2014/main" id="{303BE947-167B-9142-B6B6-6A09E14FF2B0}"/>
              </a:ext>
            </a:extLst>
          </p:cNvPr>
          <p:cNvSpPr>
            <a:spLocks noGrp="1"/>
          </p:cNvSpPr>
          <p:nvPr>
            <p:ph type="sldNum" sz="quarter" idx="10"/>
          </p:nvPr>
        </p:nvSpPr>
        <p:spPr/>
        <p:txBody>
          <a:bodyPr/>
          <a:lstStyle/>
          <a:p>
            <a:fld id="{10F03DAD-CE80-EE46-B313-DB6487731082}" type="slidenum">
              <a:rPr lang="zh-TW" altLang="en-US" smtClean="0"/>
              <a:pPr/>
              <a:t>19</a:t>
            </a:fld>
            <a:endParaRPr lang="en-US" altLang="zh-TW"/>
          </a:p>
        </p:txBody>
      </p:sp>
      <p:sp>
        <p:nvSpPr>
          <p:cNvPr id="4" name="LAYOUT BODY">
            <a:extLst>
              <a:ext uri="{FF2B5EF4-FFF2-40B4-BE49-F238E27FC236}">
                <a16:creationId xmlns:a16="http://schemas.microsoft.com/office/drawing/2014/main" id="{94202BA7-D896-3442-989E-F877539E8962}"/>
              </a:ext>
            </a:extLst>
          </p:cNvPr>
          <p:cNvSpPr>
            <a:spLocks noChangeArrowheads="1"/>
          </p:cNvSpPr>
          <p:nvPr>
            <p:custDataLst>
              <p:tags r:id="rId1"/>
            </p:custDataLst>
          </p:nvPr>
        </p:nvSpPr>
        <p:spPr bwMode="gray">
          <a:xfrm>
            <a:off x="765175" y="1258608"/>
            <a:ext cx="7561245" cy="231293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1006475">
              <a:spcBef>
                <a:spcPct val="100000"/>
              </a:spcBef>
              <a:buClr>
                <a:srgbClr val="5B77CC"/>
              </a:buClr>
              <a:buSzPct val="25000"/>
              <a:buFont typeface="Symbol" pitchFamily="2" charset="2"/>
              <a:defRPr sz="11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228600" indent="-225425" defTabSz="1006475">
              <a:buClr>
                <a:schemeClr val="tx1"/>
              </a:buClr>
              <a:buFont typeface="Symbol" pitchFamily="2" charset="2"/>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457200" indent="-227013"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684213" indent="-225425"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11414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5986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20558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5130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lvl="2"/>
            <a:r>
              <a:rPr lang="en-US" altLang="en-US" sz="1800" b="0" dirty="0"/>
              <a:t>Supervised models require labeled data</a:t>
            </a:r>
          </a:p>
          <a:p>
            <a:pPr lvl="2"/>
            <a:r>
              <a:rPr lang="en-US" altLang="en-US" sz="1800" b="0" dirty="0"/>
              <a:t>Pick relevant evaluation metrics (to compare models): accuracy and F1</a:t>
            </a:r>
          </a:p>
          <a:p>
            <a:pPr lvl="2"/>
            <a:r>
              <a:rPr lang="en-US" altLang="en-US" sz="1800" b="0" dirty="0"/>
              <a:t>Two rounds:</a:t>
            </a:r>
          </a:p>
          <a:p>
            <a:pPr lvl="3"/>
            <a:r>
              <a:rPr lang="en-US" altLang="en-US" sz="1800" dirty="0"/>
              <a:t>Round I: </a:t>
            </a:r>
            <a:r>
              <a:rPr lang="en-US" altLang="en-US" sz="1800" b="0" dirty="0"/>
              <a:t>five classes of models, various vectorized data for each</a:t>
            </a:r>
          </a:p>
          <a:p>
            <a:pPr lvl="4"/>
            <a:r>
              <a:rPr lang="en-US" altLang="en-US" sz="1800" b="0" dirty="0"/>
              <a:t>Top three models move on to round II</a:t>
            </a:r>
          </a:p>
          <a:p>
            <a:pPr lvl="3"/>
            <a:r>
              <a:rPr lang="en-US" altLang="en-US" sz="1800" dirty="0"/>
              <a:t>Round II: </a:t>
            </a:r>
            <a:r>
              <a:rPr lang="en-US" altLang="en-US" sz="1800" b="0" dirty="0"/>
              <a:t>top models from round I tuned</a:t>
            </a:r>
          </a:p>
          <a:p>
            <a:pPr lvl="4"/>
            <a:r>
              <a:rPr lang="en-US" altLang="en-US" sz="1800" b="0" dirty="0"/>
              <a:t>Final evaluation on test data</a:t>
            </a:r>
            <a:endParaRPr lang="en-US" altLang="en-US" sz="1800" dirty="0"/>
          </a:p>
        </p:txBody>
      </p:sp>
    </p:spTree>
    <p:extLst>
      <p:ext uri="{BB962C8B-B14F-4D97-AF65-F5344CB8AC3E}">
        <p14:creationId xmlns:p14="http://schemas.microsoft.com/office/powerpoint/2010/main" val="3643396079"/>
      </p:ext>
    </p:extLst>
  </p:cSld>
  <p:clrMapOvr>
    <a:masterClrMapping/>
  </p:clrMapOvr>
  <p:transition advClick="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FE653-DE39-E847-A21D-3501067C56FF}"/>
              </a:ext>
            </a:extLst>
          </p:cNvPr>
          <p:cNvSpPr>
            <a:spLocks noGrp="1"/>
          </p:cNvSpPr>
          <p:nvPr>
            <p:ph type="title"/>
          </p:nvPr>
        </p:nvSpPr>
        <p:spPr/>
        <p:txBody>
          <a:bodyPr/>
          <a:lstStyle/>
          <a:p>
            <a:r>
              <a:rPr lang="en-US" dirty="0"/>
              <a:t>Code Demo Time!</a:t>
            </a:r>
          </a:p>
        </p:txBody>
      </p:sp>
      <p:sp>
        <p:nvSpPr>
          <p:cNvPr id="3" name="Slide Number Placeholder 2">
            <a:extLst>
              <a:ext uri="{FF2B5EF4-FFF2-40B4-BE49-F238E27FC236}">
                <a16:creationId xmlns:a16="http://schemas.microsoft.com/office/drawing/2014/main" id="{E7ED2E21-20D3-8D4B-8FC3-59A9017B76D0}"/>
              </a:ext>
            </a:extLst>
          </p:cNvPr>
          <p:cNvSpPr>
            <a:spLocks noGrp="1"/>
          </p:cNvSpPr>
          <p:nvPr>
            <p:ph type="sldNum" sz="quarter" idx="10"/>
          </p:nvPr>
        </p:nvSpPr>
        <p:spPr/>
        <p:txBody>
          <a:bodyPr/>
          <a:lstStyle/>
          <a:p>
            <a:fld id="{10F03DAD-CE80-EE46-B313-DB6487731082}" type="slidenum">
              <a:rPr lang="zh-TW" altLang="en-US" smtClean="0"/>
              <a:pPr/>
              <a:t>20</a:t>
            </a:fld>
            <a:endParaRPr lang="en-US" altLang="zh-TW"/>
          </a:p>
        </p:txBody>
      </p:sp>
      <p:graphicFrame>
        <p:nvGraphicFramePr>
          <p:cNvPr id="5" name="Diagram 4">
            <a:extLst>
              <a:ext uri="{FF2B5EF4-FFF2-40B4-BE49-F238E27FC236}">
                <a16:creationId xmlns:a16="http://schemas.microsoft.com/office/drawing/2014/main" id="{078CE29A-4941-1C4E-A544-330AD6C6A4F7}"/>
              </a:ext>
            </a:extLst>
          </p:cNvPr>
          <p:cNvGraphicFramePr/>
          <p:nvPr>
            <p:extLst>
              <p:ext uri="{D42A27DB-BD31-4B8C-83A1-F6EECF244321}">
                <p14:modId xmlns:p14="http://schemas.microsoft.com/office/powerpoint/2010/main" val="737180938"/>
              </p:ext>
            </p:extLst>
          </p:nvPr>
        </p:nvGraphicFramePr>
        <p:xfrm>
          <a:off x="1054249" y="1536700"/>
          <a:ext cx="7904014" cy="51115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1001668"/>
      </p:ext>
    </p:extLst>
  </p:cSld>
  <p:clrMapOvr>
    <a:masterClrMapping/>
  </p:clrMapOvr>
  <p:transition advClick="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B095E-2B89-3E4E-86D3-B5CBAD127953}"/>
              </a:ext>
            </a:extLst>
          </p:cNvPr>
          <p:cNvSpPr>
            <a:spLocks noGrp="1"/>
          </p:cNvSpPr>
          <p:nvPr>
            <p:ph type="title"/>
          </p:nvPr>
        </p:nvSpPr>
        <p:spPr/>
        <p:txBody>
          <a:bodyPr/>
          <a:lstStyle/>
          <a:p>
            <a:r>
              <a:rPr lang="en-US" dirty="0"/>
              <a:t>Conclusions</a:t>
            </a:r>
          </a:p>
        </p:txBody>
      </p:sp>
      <p:sp>
        <p:nvSpPr>
          <p:cNvPr id="3" name="Slide Number Placeholder 2">
            <a:extLst>
              <a:ext uri="{FF2B5EF4-FFF2-40B4-BE49-F238E27FC236}">
                <a16:creationId xmlns:a16="http://schemas.microsoft.com/office/drawing/2014/main" id="{8C55EE16-9594-FA4D-9F8A-4560171AEEE8}"/>
              </a:ext>
            </a:extLst>
          </p:cNvPr>
          <p:cNvSpPr>
            <a:spLocks noGrp="1"/>
          </p:cNvSpPr>
          <p:nvPr>
            <p:ph type="sldNum" sz="quarter" idx="10"/>
          </p:nvPr>
        </p:nvSpPr>
        <p:spPr/>
        <p:txBody>
          <a:bodyPr/>
          <a:lstStyle/>
          <a:p>
            <a:fld id="{10F03DAD-CE80-EE46-B313-DB6487731082}" type="slidenum">
              <a:rPr lang="zh-TW" altLang="en-US" smtClean="0"/>
              <a:pPr/>
              <a:t>21</a:t>
            </a:fld>
            <a:endParaRPr lang="en-US" altLang="zh-TW"/>
          </a:p>
        </p:txBody>
      </p:sp>
      <p:sp>
        <p:nvSpPr>
          <p:cNvPr id="4" name="LAYOUT BODY">
            <a:extLst>
              <a:ext uri="{FF2B5EF4-FFF2-40B4-BE49-F238E27FC236}">
                <a16:creationId xmlns:a16="http://schemas.microsoft.com/office/drawing/2014/main" id="{3A3B96F4-84B7-D543-977A-20F23A0E56DD}"/>
              </a:ext>
            </a:extLst>
          </p:cNvPr>
          <p:cNvSpPr>
            <a:spLocks noChangeArrowheads="1"/>
          </p:cNvSpPr>
          <p:nvPr>
            <p:custDataLst>
              <p:tags r:id="rId1"/>
            </p:custDataLst>
          </p:nvPr>
        </p:nvSpPr>
        <p:spPr bwMode="gray">
          <a:xfrm>
            <a:off x="765175" y="1506035"/>
            <a:ext cx="7561245" cy="296914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1006475">
              <a:spcBef>
                <a:spcPct val="100000"/>
              </a:spcBef>
              <a:buClr>
                <a:srgbClr val="5B77CC"/>
              </a:buClr>
              <a:buSzPct val="25000"/>
              <a:buFont typeface="Symbol" pitchFamily="2" charset="2"/>
              <a:defRPr sz="11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228600" indent="-225425" defTabSz="1006475">
              <a:buClr>
                <a:schemeClr val="tx1"/>
              </a:buClr>
              <a:buFont typeface="Symbol" pitchFamily="2" charset="2"/>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457200" indent="-227013"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684213" indent="-225425"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11414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5986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20558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5130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lvl="2"/>
            <a:r>
              <a:rPr lang="en-US" altLang="en-US" sz="1800" b="0" dirty="0"/>
              <a:t>[TO COME]</a:t>
            </a:r>
          </a:p>
        </p:txBody>
      </p:sp>
    </p:spTree>
    <p:extLst>
      <p:ext uri="{BB962C8B-B14F-4D97-AF65-F5344CB8AC3E}">
        <p14:creationId xmlns:p14="http://schemas.microsoft.com/office/powerpoint/2010/main" val="2157629205"/>
      </p:ext>
    </p:extLst>
  </p:cSld>
  <p:clrMapOvr>
    <a:masterClrMapping/>
  </p:clrMapOvr>
  <p:transition advClick="0"/>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2442" name="DIVIDER NUMBER">
            <a:extLst>
              <a:ext uri="{FF2B5EF4-FFF2-40B4-BE49-F238E27FC236}">
                <a16:creationId xmlns:a16="http://schemas.microsoft.com/office/drawing/2014/main" id="{AF16E375-F8B8-B945-9996-4774D1C561B9}"/>
              </a:ext>
            </a:extLst>
          </p:cNvPr>
          <p:cNvSpPr>
            <a:spLocks noGrp="1" noChangeArrowheads="1"/>
          </p:cNvSpPr>
          <p:nvPr>
            <p:ph type="ctrTitle"/>
            <p:custDataLst>
              <p:tags r:id="rId2"/>
            </p:custDataLst>
          </p:nvPr>
        </p:nvSpPr>
        <p:spPr/>
        <p:txBody>
          <a:bodyPr/>
          <a:lstStyle/>
          <a:p>
            <a:r>
              <a:rPr lang="en-US" altLang="en-US" dirty="0"/>
              <a:t>APPENDIX A</a:t>
            </a:r>
          </a:p>
        </p:txBody>
      </p:sp>
      <p:sp>
        <p:nvSpPr>
          <p:cNvPr id="1212443" name="DIVIDER TITLE">
            <a:extLst>
              <a:ext uri="{FF2B5EF4-FFF2-40B4-BE49-F238E27FC236}">
                <a16:creationId xmlns:a16="http://schemas.microsoft.com/office/drawing/2014/main" id="{0C559769-101D-894D-B8E6-ACB8E76C24FC}"/>
              </a:ext>
            </a:extLst>
          </p:cNvPr>
          <p:cNvSpPr>
            <a:spLocks noGrp="1" noChangeArrowheads="1"/>
          </p:cNvSpPr>
          <p:nvPr>
            <p:ph type="subTitle" idx="1"/>
            <p:custDataLst>
              <p:tags r:id="rId3"/>
            </p:custDataLst>
          </p:nvPr>
        </p:nvSpPr>
        <p:spPr/>
        <p:txBody>
          <a:bodyPr/>
          <a:lstStyle/>
          <a:p>
            <a:r>
              <a:rPr lang="en-US" altLang="en-US" dirty="0">
                <a:solidFill>
                  <a:srgbClr val="193D85"/>
                </a:solidFill>
              </a:rPr>
              <a:t>Resources</a:t>
            </a:r>
          </a:p>
        </p:txBody>
      </p:sp>
    </p:spTree>
    <p:custDataLst>
      <p:tags r:id="rId1"/>
    </p:custDataLst>
    <p:extLst>
      <p:ext uri="{BB962C8B-B14F-4D97-AF65-F5344CB8AC3E}">
        <p14:creationId xmlns:p14="http://schemas.microsoft.com/office/powerpoint/2010/main" val="1672728971"/>
      </p:ext>
    </p:extLst>
  </p:cSld>
  <p:clrMapOvr>
    <a:masterClrMapping/>
  </p:clrMapOvr>
  <p:transition advClick="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F63A7-ACAD-D243-A2E5-E1CDE2C3CE46}"/>
              </a:ext>
            </a:extLst>
          </p:cNvPr>
          <p:cNvSpPr>
            <a:spLocks noGrp="1"/>
          </p:cNvSpPr>
          <p:nvPr>
            <p:ph type="title"/>
          </p:nvPr>
        </p:nvSpPr>
        <p:spPr/>
        <p:txBody>
          <a:bodyPr/>
          <a:lstStyle/>
          <a:p>
            <a:r>
              <a:rPr lang="en-US" dirty="0"/>
              <a:t>Resources</a:t>
            </a:r>
          </a:p>
        </p:txBody>
      </p:sp>
      <p:sp>
        <p:nvSpPr>
          <p:cNvPr id="3" name="Slide Number Placeholder 2">
            <a:extLst>
              <a:ext uri="{FF2B5EF4-FFF2-40B4-BE49-F238E27FC236}">
                <a16:creationId xmlns:a16="http://schemas.microsoft.com/office/drawing/2014/main" id="{314AE527-C42C-854D-99A9-4832FC7AF18F}"/>
              </a:ext>
            </a:extLst>
          </p:cNvPr>
          <p:cNvSpPr>
            <a:spLocks noGrp="1"/>
          </p:cNvSpPr>
          <p:nvPr>
            <p:ph type="sldNum" sz="quarter" idx="10"/>
          </p:nvPr>
        </p:nvSpPr>
        <p:spPr/>
        <p:txBody>
          <a:bodyPr/>
          <a:lstStyle/>
          <a:p>
            <a:fld id="{10F03DAD-CE80-EE46-B313-DB6487731082}" type="slidenum">
              <a:rPr lang="zh-TW" altLang="en-US" smtClean="0"/>
              <a:pPr/>
              <a:t>23</a:t>
            </a:fld>
            <a:endParaRPr lang="en-US" altLang="zh-TW"/>
          </a:p>
        </p:txBody>
      </p:sp>
      <p:sp>
        <p:nvSpPr>
          <p:cNvPr id="4" name="LAYOUT BODY">
            <a:extLst>
              <a:ext uri="{FF2B5EF4-FFF2-40B4-BE49-F238E27FC236}">
                <a16:creationId xmlns:a16="http://schemas.microsoft.com/office/drawing/2014/main" id="{9E3948C7-9EFA-1B42-AB78-37589EF2CC02}"/>
              </a:ext>
            </a:extLst>
          </p:cNvPr>
          <p:cNvSpPr>
            <a:spLocks noChangeArrowheads="1"/>
          </p:cNvSpPr>
          <p:nvPr>
            <p:custDataLst>
              <p:tags r:id="rId1"/>
            </p:custDataLst>
          </p:nvPr>
        </p:nvSpPr>
        <p:spPr bwMode="gray">
          <a:xfrm>
            <a:off x="765175" y="1258608"/>
            <a:ext cx="7561245" cy="296914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1006475">
              <a:spcBef>
                <a:spcPct val="100000"/>
              </a:spcBef>
              <a:buClr>
                <a:srgbClr val="5B77CC"/>
              </a:buClr>
              <a:buSzPct val="25000"/>
              <a:buFont typeface="Symbol" pitchFamily="2" charset="2"/>
              <a:defRPr sz="11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228600" indent="-225425" defTabSz="1006475">
              <a:buClr>
                <a:schemeClr val="tx1"/>
              </a:buClr>
              <a:buFont typeface="Symbol" pitchFamily="2" charset="2"/>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457200" indent="-227013"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684213" indent="-225425"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11414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5986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20558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5130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lvl="2"/>
            <a:r>
              <a:rPr lang="en-US" altLang="en-US" sz="1800" b="0" dirty="0"/>
              <a:t>GitHub project repository:</a:t>
            </a:r>
          </a:p>
          <a:p>
            <a:pPr lvl="3"/>
            <a:r>
              <a:rPr lang="en-US" altLang="en-US" sz="1800" b="0" dirty="0">
                <a:hlinkClick r:id="rId3"/>
              </a:rPr>
              <a:t>https://github.com/HKuz/Geospatial_Overview</a:t>
            </a:r>
            <a:endParaRPr lang="en-US" altLang="en-US" sz="1800" b="0" dirty="0"/>
          </a:p>
          <a:p>
            <a:pPr lvl="2"/>
            <a:r>
              <a:rPr lang="en-US" altLang="en-US" sz="1800" b="0" dirty="0" err="1"/>
              <a:t>GeoPandas</a:t>
            </a:r>
            <a:r>
              <a:rPr lang="en-US" altLang="en-US" sz="1800" b="0" dirty="0"/>
              <a:t> documentation:</a:t>
            </a:r>
          </a:p>
          <a:p>
            <a:pPr lvl="3"/>
            <a:r>
              <a:rPr lang="en-US" altLang="en-US" sz="1800" b="0" dirty="0">
                <a:hlinkClick r:id="rId4"/>
              </a:rPr>
              <a:t>https://geopandas.org/index.html#</a:t>
            </a:r>
            <a:r>
              <a:rPr lang="en-US" altLang="en-US" sz="1800" b="0" dirty="0"/>
              <a:t> </a:t>
            </a:r>
          </a:p>
          <a:p>
            <a:pPr lvl="2"/>
            <a:r>
              <a:rPr lang="en-US" altLang="en-US" sz="1800" b="0" dirty="0"/>
              <a:t>Kaggle Geospatial Analysis course (free):</a:t>
            </a:r>
          </a:p>
          <a:p>
            <a:pPr lvl="3"/>
            <a:r>
              <a:rPr lang="en-US" altLang="en-US" sz="1800" b="0" dirty="0">
                <a:hlinkClick r:id="rId5"/>
              </a:rPr>
              <a:t>https://www.kaggle.com/learn/geospatial-analysis</a:t>
            </a:r>
            <a:endParaRPr lang="en-US" altLang="en-US" sz="1800" b="0" dirty="0"/>
          </a:p>
          <a:p>
            <a:pPr lvl="2"/>
            <a:r>
              <a:rPr lang="en-US" sz="1800" b="0" dirty="0"/>
              <a:t>Codes for most commonly used projections:</a:t>
            </a:r>
          </a:p>
          <a:p>
            <a:pPr lvl="3"/>
            <a:r>
              <a:rPr lang="en-US" sz="1800" b="0" dirty="0">
                <a:hlinkClick r:id="rId6"/>
              </a:rPr>
              <a:t>www.spatialreference.org</a:t>
            </a:r>
            <a:r>
              <a:rPr lang="en-US" altLang="en-US" sz="1800" b="0" dirty="0"/>
              <a:t> </a:t>
            </a:r>
          </a:p>
          <a:p>
            <a:pPr marL="3175" lvl="2" indent="0">
              <a:buNone/>
            </a:pPr>
            <a:endParaRPr lang="en-US" altLang="en-US" sz="1800" b="0" dirty="0"/>
          </a:p>
        </p:txBody>
      </p:sp>
    </p:spTree>
    <p:extLst>
      <p:ext uri="{BB962C8B-B14F-4D97-AF65-F5344CB8AC3E}">
        <p14:creationId xmlns:p14="http://schemas.microsoft.com/office/powerpoint/2010/main" val="3326278831"/>
      </p:ext>
    </p:extLst>
  </p:cSld>
  <p:clrMapOvr>
    <a:masterClrMapping/>
  </p:clrMapOvr>
  <p:transition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F09C1-96B1-2B41-97C0-8A37780843EE}"/>
              </a:ext>
            </a:extLst>
          </p:cNvPr>
          <p:cNvSpPr>
            <a:spLocks noGrp="1"/>
          </p:cNvSpPr>
          <p:nvPr>
            <p:ph type="title"/>
          </p:nvPr>
        </p:nvSpPr>
        <p:spPr/>
        <p:txBody>
          <a:bodyPr/>
          <a:lstStyle/>
          <a:p>
            <a:r>
              <a:rPr lang="en-US" dirty="0"/>
              <a:t>Dataset Overview</a:t>
            </a:r>
          </a:p>
        </p:txBody>
      </p:sp>
      <p:sp>
        <p:nvSpPr>
          <p:cNvPr id="3" name="Slide Number Placeholder 2">
            <a:extLst>
              <a:ext uri="{FF2B5EF4-FFF2-40B4-BE49-F238E27FC236}">
                <a16:creationId xmlns:a16="http://schemas.microsoft.com/office/drawing/2014/main" id="{35EC22F3-71CD-3D49-BE5F-44F2B81F9FFA}"/>
              </a:ext>
            </a:extLst>
          </p:cNvPr>
          <p:cNvSpPr>
            <a:spLocks noGrp="1"/>
          </p:cNvSpPr>
          <p:nvPr>
            <p:ph type="sldNum" sz="quarter" idx="10"/>
          </p:nvPr>
        </p:nvSpPr>
        <p:spPr/>
        <p:txBody>
          <a:bodyPr/>
          <a:lstStyle/>
          <a:p>
            <a:fld id="{10F03DAD-CE80-EE46-B313-DB6487731082}" type="slidenum">
              <a:rPr lang="zh-TW" altLang="en-US" smtClean="0"/>
              <a:pPr/>
              <a:t>2</a:t>
            </a:fld>
            <a:endParaRPr lang="en-US" altLang="zh-TW"/>
          </a:p>
        </p:txBody>
      </p:sp>
      <p:sp>
        <p:nvSpPr>
          <p:cNvPr id="4" name="LAYOUT BODY">
            <a:extLst>
              <a:ext uri="{FF2B5EF4-FFF2-40B4-BE49-F238E27FC236}">
                <a16:creationId xmlns:a16="http://schemas.microsoft.com/office/drawing/2014/main" id="{2F345429-C141-E34E-BBB8-5E723657DE1F}"/>
              </a:ext>
            </a:extLst>
          </p:cNvPr>
          <p:cNvSpPr>
            <a:spLocks noChangeArrowheads="1"/>
          </p:cNvSpPr>
          <p:nvPr>
            <p:custDataLst>
              <p:tags r:id="rId1"/>
            </p:custDataLst>
          </p:nvPr>
        </p:nvSpPr>
        <p:spPr bwMode="gray">
          <a:xfrm>
            <a:off x="2753958" y="2291343"/>
            <a:ext cx="5572461" cy="114034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1006475">
              <a:spcBef>
                <a:spcPct val="100000"/>
              </a:spcBef>
              <a:buClr>
                <a:srgbClr val="5B77CC"/>
              </a:buClr>
              <a:buSzPct val="25000"/>
              <a:buFont typeface="Symbol" pitchFamily="2" charset="2"/>
              <a:defRPr sz="11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228600" indent="-225425" defTabSz="1006475">
              <a:buClr>
                <a:schemeClr val="tx1"/>
              </a:buClr>
              <a:buFont typeface="Symbol" pitchFamily="2" charset="2"/>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457200" indent="-227013"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684213" indent="-225425"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11414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5986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20558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5130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lvl="2"/>
            <a:r>
              <a:rPr lang="en-US" altLang="en-US" sz="1800" b="0" dirty="0"/>
              <a:t>Wikipedia’s “Shipwrecks of Massachusetts” page</a:t>
            </a:r>
          </a:p>
          <a:p>
            <a:pPr lvl="3"/>
            <a:r>
              <a:rPr lang="en-US" altLang="en-US" sz="1800" b="0" dirty="0">
                <a:hlinkClick r:id="rId5"/>
              </a:rPr>
              <a:t>https://en.wikipedia.org/wiki/List_of_shipwrecks_of_Massachusetts</a:t>
            </a:r>
            <a:endParaRPr lang="en-US" altLang="en-US" sz="1800" b="0" dirty="0"/>
          </a:p>
          <a:p>
            <a:pPr lvl="3"/>
            <a:r>
              <a:rPr lang="en-US" altLang="en-US" sz="1800" b="0" dirty="0"/>
              <a:t>Data format: KML file converted into a shapefile</a:t>
            </a:r>
          </a:p>
        </p:txBody>
      </p:sp>
      <p:sp>
        <p:nvSpPr>
          <p:cNvPr id="5" name="Rectangle 4">
            <a:extLst>
              <a:ext uri="{FF2B5EF4-FFF2-40B4-BE49-F238E27FC236}">
                <a16:creationId xmlns:a16="http://schemas.microsoft.com/office/drawing/2014/main" id="{8C755564-2A7A-A046-B0FD-F9EB07F4D984}"/>
              </a:ext>
            </a:extLst>
          </p:cNvPr>
          <p:cNvSpPr/>
          <p:nvPr/>
        </p:nvSpPr>
        <p:spPr bwMode="auto">
          <a:xfrm>
            <a:off x="839096" y="2291344"/>
            <a:ext cx="1688950" cy="1181582"/>
          </a:xfrm>
          <a:prstGeom prst="rect">
            <a:avLst/>
          </a:prstGeom>
          <a:solidFill>
            <a:schemeClr val="accent2">
              <a:lumMod val="50000"/>
            </a:schemeClr>
          </a:solidFill>
          <a:ln w="19050"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800" b="1" i="0" u="none" strike="noStrike" cap="none" normalizeH="0" baseline="0" dirty="0">
                <a:ln>
                  <a:noFill/>
                </a:ln>
                <a:solidFill>
                  <a:schemeClr val="bg1"/>
                </a:solidFill>
                <a:effectLst/>
                <a:latin typeface="Frutiger 45 Light" pitchFamily="34" charset="0"/>
                <a:ea typeface="Arial Unicode MS" panose="020B0604020202020204" pitchFamily="34" charset="-128"/>
                <a:cs typeface="Arial Unicode MS" panose="020B0604020202020204" pitchFamily="34" charset="-128"/>
              </a:rPr>
              <a:t>Shipwrecks of MA</a:t>
            </a:r>
          </a:p>
        </p:txBody>
      </p:sp>
      <p:sp>
        <p:nvSpPr>
          <p:cNvPr id="6" name="Rectangle 5">
            <a:extLst>
              <a:ext uri="{FF2B5EF4-FFF2-40B4-BE49-F238E27FC236}">
                <a16:creationId xmlns:a16="http://schemas.microsoft.com/office/drawing/2014/main" id="{D060D3DB-1A21-B84E-8619-DDB487AC31A2}"/>
              </a:ext>
            </a:extLst>
          </p:cNvPr>
          <p:cNvSpPr/>
          <p:nvPr/>
        </p:nvSpPr>
        <p:spPr bwMode="auto">
          <a:xfrm>
            <a:off x="840889" y="3820724"/>
            <a:ext cx="1688950" cy="1181582"/>
          </a:xfrm>
          <a:prstGeom prst="rect">
            <a:avLst/>
          </a:prstGeom>
          <a:solidFill>
            <a:schemeClr val="accent2">
              <a:lumMod val="50000"/>
            </a:schemeClr>
          </a:solidFill>
          <a:ln w="19050"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800" b="1" i="0" u="none" strike="noStrike" cap="none" normalizeH="0" baseline="0" dirty="0">
                <a:ln>
                  <a:noFill/>
                </a:ln>
                <a:solidFill>
                  <a:schemeClr val="bg1"/>
                </a:solidFill>
                <a:effectLst/>
                <a:latin typeface="Frutiger 45 Light" pitchFamily="34" charset="0"/>
                <a:ea typeface="Arial Unicode MS" panose="020B0604020202020204" pitchFamily="34" charset="-128"/>
                <a:cs typeface="Arial Unicode MS" panose="020B0604020202020204" pitchFamily="34" charset="-128"/>
              </a:rPr>
              <a:t>Dive Sites</a:t>
            </a:r>
          </a:p>
        </p:txBody>
      </p:sp>
      <p:sp>
        <p:nvSpPr>
          <p:cNvPr id="7" name="LAYOUT BODY">
            <a:extLst>
              <a:ext uri="{FF2B5EF4-FFF2-40B4-BE49-F238E27FC236}">
                <a16:creationId xmlns:a16="http://schemas.microsoft.com/office/drawing/2014/main" id="{AFF3C40C-C20A-8644-8958-024F1ECE655C}"/>
              </a:ext>
            </a:extLst>
          </p:cNvPr>
          <p:cNvSpPr>
            <a:spLocks noChangeArrowheads="1"/>
          </p:cNvSpPr>
          <p:nvPr>
            <p:custDataLst>
              <p:tags r:id="rId2"/>
            </p:custDataLst>
          </p:nvPr>
        </p:nvSpPr>
        <p:spPr bwMode="gray">
          <a:xfrm>
            <a:off x="2755750" y="3820724"/>
            <a:ext cx="5572461" cy="93595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1006475">
              <a:spcBef>
                <a:spcPct val="100000"/>
              </a:spcBef>
              <a:buClr>
                <a:srgbClr val="5B77CC"/>
              </a:buClr>
              <a:buSzPct val="25000"/>
              <a:buFont typeface="Symbol" pitchFamily="2" charset="2"/>
              <a:defRPr sz="11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228600" indent="-225425" defTabSz="1006475">
              <a:buClr>
                <a:schemeClr val="tx1"/>
              </a:buClr>
              <a:buFont typeface="Symbol" pitchFamily="2" charset="2"/>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457200" indent="-227013"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684213" indent="-225425"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11414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5986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20558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5130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lvl="2"/>
            <a:r>
              <a:rPr lang="en-US" altLang="en-US" sz="1800" b="0" dirty="0" err="1"/>
              <a:t>DiveSites.com</a:t>
            </a:r>
            <a:r>
              <a:rPr lang="en-US" altLang="en-US" sz="1800" b="0" dirty="0"/>
              <a:t> API for sites within 50 nautical miles of Boston, MA</a:t>
            </a:r>
          </a:p>
          <a:p>
            <a:pPr lvl="3"/>
            <a:r>
              <a:rPr lang="en-US" altLang="en-US" sz="1800" b="0" dirty="0">
                <a:hlinkClick r:id="rId6"/>
              </a:rPr>
              <a:t>http://api.divesites.com/docs/</a:t>
            </a:r>
            <a:endParaRPr lang="en-US" altLang="en-US" sz="1800" b="0" dirty="0"/>
          </a:p>
          <a:p>
            <a:pPr lvl="3"/>
            <a:r>
              <a:rPr lang="en-US" altLang="en-US" sz="1800" b="0" dirty="0"/>
              <a:t>Data format: JSON</a:t>
            </a:r>
          </a:p>
        </p:txBody>
      </p:sp>
      <p:cxnSp>
        <p:nvCxnSpPr>
          <p:cNvPr id="12" name="Straight Connector 11">
            <a:extLst>
              <a:ext uri="{FF2B5EF4-FFF2-40B4-BE49-F238E27FC236}">
                <a16:creationId xmlns:a16="http://schemas.microsoft.com/office/drawing/2014/main" id="{43B39FD2-DEA3-EC49-84C1-4A065814C95C}"/>
              </a:ext>
            </a:extLst>
          </p:cNvPr>
          <p:cNvCxnSpPr/>
          <p:nvPr/>
        </p:nvCxnSpPr>
        <p:spPr bwMode="auto">
          <a:xfrm>
            <a:off x="839096" y="2131807"/>
            <a:ext cx="8035963" cy="0"/>
          </a:xfrm>
          <a:prstGeom prst="line">
            <a:avLst/>
          </a:prstGeom>
          <a:noFill/>
          <a:ln w="19050" cap="flat" cmpd="sng" algn="ctr">
            <a:solidFill>
              <a:srgbClr val="969696"/>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rgbClr val="969696">
                      <a:gamma/>
                      <a:shade val="60000"/>
                      <a:invGamma/>
                    </a:srgbClr>
                  </a:outerShdw>
                </a:effectLst>
              </a14:hiddenEffects>
            </a:ext>
          </a:extLst>
        </p:spPr>
      </p:cxnSp>
      <p:cxnSp>
        <p:nvCxnSpPr>
          <p:cNvPr id="13" name="Straight Connector 12">
            <a:extLst>
              <a:ext uri="{FF2B5EF4-FFF2-40B4-BE49-F238E27FC236}">
                <a16:creationId xmlns:a16="http://schemas.microsoft.com/office/drawing/2014/main" id="{D3F659F6-C74C-374F-BF7C-EEB2ADC7164E}"/>
              </a:ext>
            </a:extLst>
          </p:cNvPr>
          <p:cNvCxnSpPr/>
          <p:nvPr/>
        </p:nvCxnSpPr>
        <p:spPr bwMode="auto">
          <a:xfrm>
            <a:off x="831921" y="5178015"/>
            <a:ext cx="8035963" cy="0"/>
          </a:xfrm>
          <a:prstGeom prst="line">
            <a:avLst/>
          </a:prstGeom>
          <a:noFill/>
          <a:ln w="19050" cap="flat" cmpd="sng" algn="ctr">
            <a:solidFill>
              <a:srgbClr val="969696"/>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rgbClr val="969696">
                      <a:gamma/>
                      <a:shade val="60000"/>
                      <a:invGamma/>
                    </a:srgbClr>
                  </a:outerShdw>
                </a:effectLst>
              </a14:hiddenEffects>
            </a:ext>
          </a:extLst>
        </p:spPr>
      </p:cxnSp>
      <p:sp>
        <p:nvSpPr>
          <p:cNvPr id="14" name="MESSAGE TEXT">
            <a:extLst>
              <a:ext uri="{FF2B5EF4-FFF2-40B4-BE49-F238E27FC236}">
                <a16:creationId xmlns:a16="http://schemas.microsoft.com/office/drawing/2014/main" id="{593C3D34-C405-9D41-A913-3A8F765659EE}"/>
              </a:ext>
            </a:extLst>
          </p:cNvPr>
          <p:cNvSpPr>
            <a:spLocks noChangeArrowheads="1"/>
          </p:cNvSpPr>
          <p:nvPr>
            <p:custDataLst>
              <p:tags r:id="rId3"/>
            </p:custDataLst>
          </p:nvPr>
        </p:nvSpPr>
        <p:spPr bwMode="gray">
          <a:xfrm>
            <a:off x="765175" y="1087438"/>
            <a:ext cx="8545513" cy="349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969696"/>
                </a:solidFill>
                <a:miter lim="800000"/>
                <a:headEnd/>
                <a:tailEnd/>
              </a14:hiddenLine>
            </a:ex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lIns="0" tIns="0" rIns="0" bIns="0"/>
          <a:lstStyle>
            <a:lvl1pPr defTabSz="1006475">
              <a:spcBef>
                <a:spcPct val="0"/>
              </a:spcBef>
              <a:defRPr sz="2400">
                <a:solidFill>
                  <a:schemeClr val="tx1"/>
                </a:solidFill>
                <a:latin typeface="Times New Roman" panose="02020603050405020304" pitchFamily="18" charset="0"/>
              </a:defRPr>
            </a:lvl1pPr>
            <a:lvl2pPr marL="503238" defTabSz="1006475">
              <a:spcBef>
                <a:spcPct val="0"/>
              </a:spcBef>
              <a:defRPr sz="2400">
                <a:solidFill>
                  <a:schemeClr val="tx1"/>
                </a:solidFill>
                <a:latin typeface="Times New Roman" panose="02020603050405020304" pitchFamily="18" charset="0"/>
              </a:defRPr>
            </a:lvl2pPr>
            <a:lvl3pPr marL="1006475" defTabSz="1006475">
              <a:spcBef>
                <a:spcPct val="0"/>
              </a:spcBef>
              <a:defRPr sz="2400">
                <a:solidFill>
                  <a:schemeClr val="tx1"/>
                </a:solidFill>
                <a:latin typeface="Times New Roman" panose="02020603050405020304" pitchFamily="18" charset="0"/>
              </a:defRPr>
            </a:lvl3pPr>
            <a:lvl4pPr marL="1508125" defTabSz="1006475">
              <a:spcBef>
                <a:spcPct val="0"/>
              </a:spcBef>
              <a:defRPr sz="2400">
                <a:solidFill>
                  <a:schemeClr val="tx1"/>
                </a:solidFill>
                <a:latin typeface="Times New Roman" panose="02020603050405020304" pitchFamily="18" charset="0"/>
              </a:defRPr>
            </a:lvl4pPr>
            <a:lvl5pPr marL="2011363" defTabSz="1006475">
              <a:spcBef>
                <a:spcPct val="0"/>
              </a:spcBef>
              <a:defRPr sz="2400">
                <a:solidFill>
                  <a:schemeClr val="tx1"/>
                </a:solidFill>
                <a:latin typeface="Times New Roman" panose="02020603050405020304" pitchFamily="18" charset="0"/>
              </a:defRPr>
            </a:lvl5pPr>
            <a:lvl6pPr marL="2468563" defTabSz="1006475" eaLnBrk="0" fontAlgn="base" hangingPunct="0">
              <a:spcBef>
                <a:spcPct val="0"/>
              </a:spcBef>
              <a:spcAft>
                <a:spcPct val="0"/>
              </a:spcAft>
              <a:defRPr sz="2400">
                <a:solidFill>
                  <a:schemeClr val="tx1"/>
                </a:solidFill>
                <a:latin typeface="Times New Roman" panose="02020603050405020304" pitchFamily="18" charset="0"/>
              </a:defRPr>
            </a:lvl6pPr>
            <a:lvl7pPr marL="2925763" defTabSz="1006475" eaLnBrk="0" fontAlgn="base" hangingPunct="0">
              <a:spcBef>
                <a:spcPct val="0"/>
              </a:spcBef>
              <a:spcAft>
                <a:spcPct val="0"/>
              </a:spcAft>
              <a:defRPr sz="2400">
                <a:solidFill>
                  <a:schemeClr val="tx1"/>
                </a:solidFill>
                <a:latin typeface="Times New Roman" panose="02020603050405020304" pitchFamily="18" charset="0"/>
              </a:defRPr>
            </a:lvl7pPr>
            <a:lvl8pPr marL="3382963" defTabSz="1006475" eaLnBrk="0" fontAlgn="base" hangingPunct="0">
              <a:spcBef>
                <a:spcPct val="0"/>
              </a:spcBef>
              <a:spcAft>
                <a:spcPct val="0"/>
              </a:spcAft>
              <a:defRPr sz="2400">
                <a:solidFill>
                  <a:schemeClr val="tx1"/>
                </a:solidFill>
                <a:latin typeface="Times New Roman" panose="02020603050405020304" pitchFamily="18" charset="0"/>
              </a:defRPr>
            </a:lvl8pPr>
            <a:lvl9pPr marL="3840163" defTabSz="10064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sz="1600" dirty="0">
                <a:solidFill>
                  <a:schemeClr val="bg2"/>
                </a:solidFill>
                <a:latin typeface="Frutiger 45 Light" pitchFamily="34" charset="0"/>
              </a:rPr>
              <a:t>Part of the Massachusetts coastline is known as the “Ocean’s Graveyard”</a:t>
            </a:r>
          </a:p>
        </p:txBody>
      </p:sp>
    </p:spTree>
    <p:extLst>
      <p:ext uri="{BB962C8B-B14F-4D97-AF65-F5344CB8AC3E}">
        <p14:creationId xmlns:p14="http://schemas.microsoft.com/office/powerpoint/2010/main" val="857960922"/>
      </p:ext>
    </p:extLst>
  </p:cSld>
  <p:clrMapOvr>
    <a:masterClrMapping/>
  </p:clrMapOvr>
  <p:transition advClick="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0BD37-C018-6C44-AF93-D94577A62845}"/>
              </a:ext>
            </a:extLst>
          </p:cNvPr>
          <p:cNvSpPr>
            <a:spLocks noGrp="1"/>
          </p:cNvSpPr>
          <p:nvPr>
            <p:ph type="title"/>
          </p:nvPr>
        </p:nvSpPr>
        <p:spPr/>
        <p:txBody>
          <a:bodyPr/>
          <a:lstStyle/>
          <a:p>
            <a:r>
              <a:rPr lang="en-US" dirty="0"/>
              <a:t>The Geospatial Ecosystem: Geographic Information Systems (GIS)</a:t>
            </a:r>
          </a:p>
        </p:txBody>
      </p:sp>
      <p:sp>
        <p:nvSpPr>
          <p:cNvPr id="3" name="Slide Number Placeholder 2">
            <a:extLst>
              <a:ext uri="{FF2B5EF4-FFF2-40B4-BE49-F238E27FC236}">
                <a16:creationId xmlns:a16="http://schemas.microsoft.com/office/drawing/2014/main" id="{C9EE39D4-80B3-254F-8B1B-055EA3A4AAA8}"/>
              </a:ext>
            </a:extLst>
          </p:cNvPr>
          <p:cNvSpPr>
            <a:spLocks noGrp="1"/>
          </p:cNvSpPr>
          <p:nvPr>
            <p:ph type="sldNum" sz="quarter" idx="10"/>
          </p:nvPr>
        </p:nvSpPr>
        <p:spPr/>
        <p:txBody>
          <a:bodyPr/>
          <a:lstStyle/>
          <a:p>
            <a:fld id="{10F03DAD-CE80-EE46-B313-DB6487731082}" type="slidenum">
              <a:rPr lang="zh-TW" altLang="en-US" smtClean="0"/>
              <a:pPr/>
              <a:t>3</a:t>
            </a:fld>
            <a:endParaRPr lang="en-US" altLang="zh-TW"/>
          </a:p>
        </p:txBody>
      </p:sp>
      <p:pic>
        <p:nvPicPr>
          <p:cNvPr id="5" name="Picture 4">
            <a:extLst>
              <a:ext uri="{FF2B5EF4-FFF2-40B4-BE49-F238E27FC236}">
                <a16:creationId xmlns:a16="http://schemas.microsoft.com/office/drawing/2014/main" id="{C49F5750-C462-5243-AE55-BEF47B5B4988}"/>
              </a:ext>
            </a:extLst>
          </p:cNvPr>
          <p:cNvPicPr>
            <a:picLocks noChangeAspect="1"/>
          </p:cNvPicPr>
          <p:nvPr/>
        </p:nvPicPr>
        <p:blipFill>
          <a:blip r:embed="rId5"/>
          <a:stretch>
            <a:fillRect/>
          </a:stretch>
        </p:blipFill>
        <p:spPr>
          <a:xfrm>
            <a:off x="619692" y="3045911"/>
            <a:ext cx="2409037" cy="1427009"/>
          </a:xfrm>
          <a:prstGeom prst="rect">
            <a:avLst/>
          </a:prstGeom>
        </p:spPr>
      </p:pic>
      <p:sp>
        <p:nvSpPr>
          <p:cNvPr id="6" name="TextBox 5">
            <a:extLst>
              <a:ext uri="{FF2B5EF4-FFF2-40B4-BE49-F238E27FC236}">
                <a16:creationId xmlns:a16="http://schemas.microsoft.com/office/drawing/2014/main" id="{F24A291C-015A-D24C-9251-035B2F6CA216}"/>
              </a:ext>
            </a:extLst>
          </p:cNvPr>
          <p:cNvSpPr txBox="1"/>
          <p:nvPr/>
        </p:nvSpPr>
        <p:spPr>
          <a:xfrm>
            <a:off x="856022" y="2377445"/>
            <a:ext cx="1936376" cy="338554"/>
          </a:xfrm>
          <a:prstGeom prst="rect">
            <a:avLst/>
          </a:prstGeom>
          <a:noFill/>
        </p:spPr>
        <p:txBody>
          <a:bodyPr wrap="square" rtlCol="0">
            <a:spAutoFit/>
          </a:bodyPr>
          <a:lstStyle/>
          <a:p>
            <a:pPr algn="ctr"/>
            <a:r>
              <a:rPr lang="en-US" sz="1600" dirty="0"/>
              <a:t>Data Collection</a:t>
            </a:r>
          </a:p>
        </p:txBody>
      </p:sp>
      <p:sp>
        <p:nvSpPr>
          <p:cNvPr id="7" name="TextBox 6">
            <a:extLst>
              <a:ext uri="{FF2B5EF4-FFF2-40B4-BE49-F238E27FC236}">
                <a16:creationId xmlns:a16="http://schemas.microsoft.com/office/drawing/2014/main" id="{6E82C86A-CBE3-D542-9503-FB88BF206817}"/>
              </a:ext>
            </a:extLst>
          </p:cNvPr>
          <p:cNvSpPr txBox="1"/>
          <p:nvPr/>
        </p:nvSpPr>
        <p:spPr>
          <a:xfrm>
            <a:off x="412329" y="6970239"/>
            <a:ext cx="7731209" cy="261610"/>
          </a:xfrm>
          <a:prstGeom prst="rect">
            <a:avLst/>
          </a:prstGeom>
          <a:noFill/>
        </p:spPr>
        <p:txBody>
          <a:bodyPr wrap="square" rtlCol="0">
            <a:spAutoFit/>
          </a:bodyPr>
          <a:lstStyle/>
          <a:p>
            <a:r>
              <a:rPr lang="en-US" b="0" dirty="0"/>
              <a:t>1. </a:t>
            </a:r>
            <a:r>
              <a:rPr lang="en-US" b="0" dirty="0" err="1"/>
              <a:t>Bolstad</a:t>
            </a:r>
            <a:r>
              <a:rPr lang="en-US" b="0" dirty="0"/>
              <a:t>, Paul. </a:t>
            </a:r>
            <a:r>
              <a:rPr lang="en-US" b="0" i="1" dirty="0"/>
              <a:t>GIS Fundamentals: a First Text on Geographic Information Systems</a:t>
            </a:r>
            <a:r>
              <a:rPr lang="en-US" b="0" dirty="0"/>
              <a:t>. 6th ed., </a:t>
            </a:r>
            <a:r>
              <a:rPr lang="en-US" b="0" dirty="0" err="1"/>
              <a:t>XanEdu</a:t>
            </a:r>
            <a:r>
              <a:rPr lang="en-US" b="0" dirty="0"/>
              <a:t>, 2019. </a:t>
            </a:r>
            <a:endParaRPr lang="en-US" b="0" dirty="0">
              <a:effectLst/>
            </a:endParaRPr>
          </a:p>
        </p:txBody>
      </p:sp>
      <p:pic>
        <p:nvPicPr>
          <p:cNvPr id="9" name="Picture 8">
            <a:extLst>
              <a:ext uri="{FF2B5EF4-FFF2-40B4-BE49-F238E27FC236}">
                <a16:creationId xmlns:a16="http://schemas.microsoft.com/office/drawing/2014/main" id="{9C839838-E6BB-E14C-9B0B-DAE53FF29C98}"/>
              </a:ext>
            </a:extLst>
          </p:cNvPr>
          <p:cNvPicPr>
            <a:picLocks noChangeAspect="1"/>
          </p:cNvPicPr>
          <p:nvPr/>
        </p:nvPicPr>
        <p:blipFill>
          <a:blip r:embed="rId6"/>
          <a:stretch>
            <a:fillRect/>
          </a:stretch>
        </p:blipFill>
        <p:spPr>
          <a:xfrm>
            <a:off x="3905849" y="2289994"/>
            <a:ext cx="1771472" cy="1771472"/>
          </a:xfrm>
          <a:prstGeom prst="rect">
            <a:avLst/>
          </a:prstGeom>
        </p:spPr>
      </p:pic>
      <p:sp>
        <p:nvSpPr>
          <p:cNvPr id="10" name="TextBox 9">
            <a:extLst>
              <a:ext uri="{FF2B5EF4-FFF2-40B4-BE49-F238E27FC236}">
                <a16:creationId xmlns:a16="http://schemas.microsoft.com/office/drawing/2014/main" id="{C23C4E64-2CF9-B244-A5A1-BA2BF959F7D5}"/>
              </a:ext>
            </a:extLst>
          </p:cNvPr>
          <p:cNvSpPr txBox="1"/>
          <p:nvPr/>
        </p:nvSpPr>
        <p:spPr>
          <a:xfrm>
            <a:off x="6808543" y="2377445"/>
            <a:ext cx="1936376" cy="338554"/>
          </a:xfrm>
          <a:prstGeom prst="rect">
            <a:avLst/>
          </a:prstGeom>
          <a:noFill/>
        </p:spPr>
        <p:txBody>
          <a:bodyPr wrap="square" rtlCol="0">
            <a:spAutoFit/>
          </a:bodyPr>
          <a:lstStyle/>
          <a:p>
            <a:pPr algn="ctr"/>
            <a:r>
              <a:rPr lang="en-US" sz="1600" dirty="0"/>
              <a:t>GIS Software</a:t>
            </a:r>
          </a:p>
        </p:txBody>
      </p:sp>
      <p:sp>
        <p:nvSpPr>
          <p:cNvPr id="11" name="LAYOUT BODY">
            <a:extLst>
              <a:ext uri="{FF2B5EF4-FFF2-40B4-BE49-F238E27FC236}">
                <a16:creationId xmlns:a16="http://schemas.microsoft.com/office/drawing/2014/main" id="{433D552C-A246-EC44-AF5A-11B4EB9FB9E3}"/>
              </a:ext>
            </a:extLst>
          </p:cNvPr>
          <p:cNvSpPr>
            <a:spLocks noChangeArrowheads="1"/>
          </p:cNvSpPr>
          <p:nvPr>
            <p:custDataLst>
              <p:tags r:id="rId1"/>
            </p:custDataLst>
          </p:nvPr>
        </p:nvSpPr>
        <p:spPr bwMode="gray">
          <a:xfrm>
            <a:off x="6624323" y="4765431"/>
            <a:ext cx="2412101" cy="72089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1006475">
              <a:spcBef>
                <a:spcPct val="100000"/>
              </a:spcBef>
              <a:buClr>
                <a:srgbClr val="5B77CC"/>
              </a:buClr>
              <a:buSzPct val="25000"/>
              <a:buFont typeface="Symbol" pitchFamily="2" charset="2"/>
              <a:defRPr sz="11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228600" indent="-225425" defTabSz="1006475">
              <a:buClr>
                <a:schemeClr val="tx1"/>
              </a:buClr>
              <a:buFont typeface="Symbol" pitchFamily="2" charset="2"/>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457200" indent="-227013"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684213" indent="-225425"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11414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5986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20558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5130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lvl="2"/>
            <a:r>
              <a:rPr lang="en-US" altLang="en-US" sz="1800" b="0" dirty="0"/>
              <a:t>QGIS, ArcGIS, others</a:t>
            </a:r>
          </a:p>
          <a:p>
            <a:pPr lvl="2"/>
            <a:r>
              <a:rPr lang="en-US" altLang="en-US" sz="1800" b="0" dirty="0" err="1"/>
              <a:t>OSGeo’s</a:t>
            </a:r>
            <a:r>
              <a:rPr lang="en-US" altLang="en-US" sz="1800" b="0" dirty="0"/>
              <a:t> GDAL/OGR library</a:t>
            </a:r>
          </a:p>
          <a:p>
            <a:pPr lvl="2"/>
            <a:r>
              <a:rPr lang="en-US" altLang="en-US" sz="1800" b="0" dirty="0"/>
              <a:t>Python, R packages</a:t>
            </a:r>
          </a:p>
        </p:txBody>
      </p:sp>
      <p:sp>
        <p:nvSpPr>
          <p:cNvPr id="12" name="MESSAGE TEXT">
            <a:extLst>
              <a:ext uri="{FF2B5EF4-FFF2-40B4-BE49-F238E27FC236}">
                <a16:creationId xmlns:a16="http://schemas.microsoft.com/office/drawing/2014/main" id="{29661F9E-00D9-A542-952F-C97965ABBFA4}"/>
              </a:ext>
            </a:extLst>
          </p:cNvPr>
          <p:cNvSpPr>
            <a:spLocks noChangeArrowheads="1"/>
          </p:cNvSpPr>
          <p:nvPr>
            <p:custDataLst>
              <p:tags r:id="rId2"/>
            </p:custDataLst>
          </p:nvPr>
        </p:nvSpPr>
        <p:spPr bwMode="gray">
          <a:xfrm>
            <a:off x="765175" y="1087438"/>
            <a:ext cx="8545513" cy="4745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969696"/>
                </a:solidFill>
                <a:miter lim="800000"/>
                <a:headEnd/>
                <a:tailEnd/>
              </a14:hiddenLine>
            </a:ex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lIns="0" tIns="0" rIns="0" bIns="0"/>
          <a:lstStyle>
            <a:lvl1pPr defTabSz="1006475">
              <a:spcBef>
                <a:spcPct val="0"/>
              </a:spcBef>
              <a:defRPr sz="2400">
                <a:solidFill>
                  <a:schemeClr val="tx1"/>
                </a:solidFill>
                <a:latin typeface="Times New Roman" panose="02020603050405020304" pitchFamily="18" charset="0"/>
              </a:defRPr>
            </a:lvl1pPr>
            <a:lvl2pPr marL="503238" defTabSz="1006475">
              <a:spcBef>
                <a:spcPct val="0"/>
              </a:spcBef>
              <a:defRPr sz="2400">
                <a:solidFill>
                  <a:schemeClr val="tx1"/>
                </a:solidFill>
                <a:latin typeface="Times New Roman" panose="02020603050405020304" pitchFamily="18" charset="0"/>
              </a:defRPr>
            </a:lvl2pPr>
            <a:lvl3pPr marL="1006475" defTabSz="1006475">
              <a:spcBef>
                <a:spcPct val="0"/>
              </a:spcBef>
              <a:defRPr sz="2400">
                <a:solidFill>
                  <a:schemeClr val="tx1"/>
                </a:solidFill>
                <a:latin typeface="Times New Roman" panose="02020603050405020304" pitchFamily="18" charset="0"/>
              </a:defRPr>
            </a:lvl3pPr>
            <a:lvl4pPr marL="1508125" defTabSz="1006475">
              <a:spcBef>
                <a:spcPct val="0"/>
              </a:spcBef>
              <a:defRPr sz="2400">
                <a:solidFill>
                  <a:schemeClr val="tx1"/>
                </a:solidFill>
                <a:latin typeface="Times New Roman" panose="02020603050405020304" pitchFamily="18" charset="0"/>
              </a:defRPr>
            </a:lvl4pPr>
            <a:lvl5pPr marL="2011363" defTabSz="1006475">
              <a:spcBef>
                <a:spcPct val="0"/>
              </a:spcBef>
              <a:defRPr sz="2400">
                <a:solidFill>
                  <a:schemeClr val="tx1"/>
                </a:solidFill>
                <a:latin typeface="Times New Roman" panose="02020603050405020304" pitchFamily="18" charset="0"/>
              </a:defRPr>
            </a:lvl5pPr>
            <a:lvl6pPr marL="2468563" defTabSz="1006475" eaLnBrk="0" fontAlgn="base" hangingPunct="0">
              <a:spcBef>
                <a:spcPct val="0"/>
              </a:spcBef>
              <a:spcAft>
                <a:spcPct val="0"/>
              </a:spcAft>
              <a:defRPr sz="2400">
                <a:solidFill>
                  <a:schemeClr val="tx1"/>
                </a:solidFill>
                <a:latin typeface="Times New Roman" panose="02020603050405020304" pitchFamily="18" charset="0"/>
              </a:defRPr>
            </a:lvl6pPr>
            <a:lvl7pPr marL="2925763" defTabSz="1006475" eaLnBrk="0" fontAlgn="base" hangingPunct="0">
              <a:spcBef>
                <a:spcPct val="0"/>
              </a:spcBef>
              <a:spcAft>
                <a:spcPct val="0"/>
              </a:spcAft>
              <a:defRPr sz="2400">
                <a:solidFill>
                  <a:schemeClr val="tx1"/>
                </a:solidFill>
                <a:latin typeface="Times New Roman" panose="02020603050405020304" pitchFamily="18" charset="0"/>
              </a:defRPr>
            </a:lvl7pPr>
            <a:lvl8pPr marL="3382963" defTabSz="1006475" eaLnBrk="0" fontAlgn="base" hangingPunct="0">
              <a:spcBef>
                <a:spcPct val="0"/>
              </a:spcBef>
              <a:spcAft>
                <a:spcPct val="0"/>
              </a:spcAft>
              <a:defRPr sz="2400">
                <a:solidFill>
                  <a:schemeClr val="tx1"/>
                </a:solidFill>
                <a:latin typeface="Times New Roman" panose="02020603050405020304" pitchFamily="18" charset="0"/>
              </a:defRPr>
            </a:lvl8pPr>
            <a:lvl9pPr marL="3840163" defTabSz="10064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sz="1600" dirty="0">
                <a:solidFill>
                  <a:schemeClr val="bg2"/>
                </a:solidFill>
                <a:latin typeface="Frutiger 45 Light" pitchFamily="34" charset="0"/>
              </a:rPr>
              <a:t>A GIS is a computer-based system to aid in the collection, maintenance, storage, analysis, output, and distribution of spatial data and information – this can include hardware, software, data, people, and industry protocols</a:t>
            </a:r>
            <a:r>
              <a:rPr lang="en-US" altLang="zh-TW" sz="1600" baseline="30000" dirty="0">
                <a:solidFill>
                  <a:schemeClr val="bg2"/>
                </a:solidFill>
                <a:latin typeface="Frutiger 45 Light" pitchFamily="34" charset="0"/>
              </a:rPr>
              <a:t>1</a:t>
            </a:r>
          </a:p>
        </p:txBody>
      </p:sp>
      <p:sp>
        <p:nvSpPr>
          <p:cNvPr id="13" name="TextBox 12">
            <a:extLst>
              <a:ext uri="{FF2B5EF4-FFF2-40B4-BE49-F238E27FC236}">
                <a16:creationId xmlns:a16="http://schemas.microsoft.com/office/drawing/2014/main" id="{B542FC40-628C-704C-B45D-B3C56CB26257}"/>
              </a:ext>
            </a:extLst>
          </p:cNvPr>
          <p:cNvSpPr txBox="1"/>
          <p:nvPr/>
        </p:nvSpPr>
        <p:spPr>
          <a:xfrm>
            <a:off x="3823397" y="1710467"/>
            <a:ext cx="1936376" cy="338554"/>
          </a:xfrm>
          <a:prstGeom prst="rect">
            <a:avLst/>
          </a:prstGeom>
          <a:noFill/>
        </p:spPr>
        <p:txBody>
          <a:bodyPr wrap="square" rtlCol="0">
            <a:spAutoFit/>
          </a:bodyPr>
          <a:lstStyle/>
          <a:p>
            <a:pPr algn="ctr"/>
            <a:r>
              <a:rPr lang="en-US" sz="1600" dirty="0"/>
              <a:t>Data Storage</a:t>
            </a:r>
          </a:p>
        </p:txBody>
      </p:sp>
      <p:pic>
        <p:nvPicPr>
          <p:cNvPr id="15" name="Picture 14">
            <a:extLst>
              <a:ext uri="{FF2B5EF4-FFF2-40B4-BE49-F238E27FC236}">
                <a16:creationId xmlns:a16="http://schemas.microsoft.com/office/drawing/2014/main" id="{F0D81AC6-B957-FA42-99E2-16144B24066C}"/>
              </a:ext>
            </a:extLst>
          </p:cNvPr>
          <p:cNvPicPr>
            <a:picLocks noChangeAspect="1"/>
          </p:cNvPicPr>
          <p:nvPr/>
        </p:nvPicPr>
        <p:blipFill>
          <a:blip r:embed="rId7"/>
          <a:stretch>
            <a:fillRect/>
          </a:stretch>
        </p:blipFill>
        <p:spPr>
          <a:xfrm>
            <a:off x="6624323" y="2843449"/>
            <a:ext cx="2304816" cy="1847904"/>
          </a:xfrm>
          <a:prstGeom prst="rect">
            <a:avLst/>
          </a:prstGeom>
        </p:spPr>
      </p:pic>
      <p:sp>
        <p:nvSpPr>
          <p:cNvPr id="16" name="TextBox 15">
            <a:extLst>
              <a:ext uri="{FF2B5EF4-FFF2-40B4-BE49-F238E27FC236}">
                <a16:creationId xmlns:a16="http://schemas.microsoft.com/office/drawing/2014/main" id="{C5CD5D0F-7042-9D4E-9A2B-177472B42FC8}"/>
              </a:ext>
            </a:extLst>
          </p:cNvPr>
          <p:cNvSpPr txBox="1"/>
          <p:nvPr/>
        </p:nvSpPr>
        <p:spPr>
          <a:xfrm>
            <a:off x="3146646" y="5111684"/>
            <a:ext cx="1936376" cy="338554"/>
          </a:xfrm>
          <a:prstGeom prst="rect">
            <a:avLst/>
          </a:prstGeom>
          <a:noFill/>
        </p:spPr>
        <p:txBody>
          <a:bodyPr wrap="square" rtlCol="0">
            <a:spAutoFit/>
          </a:bodyPr>
          <a:lstStyle/>
          <a:p>
            <a:pPr algn="ctr"/>
            <a:r>
              <a:rPr lang="en-US" sz="1600" dirty="0"/>
              <a:t>Industry Protocols</a:t>
            </a:r>
          </a:p>
        </p:txBody>
      </p:sp>
      <p:sp>
        <p:nvSpPr>
          <p:cNvPr id="17" name="LAYOUT BODY">
            <a:extLst>
              <a:ext uri="{FF2B5EF4-FFF2-40B4-BE49-F238E27FC236}">
                <a16:creationId xmlns:a16="http://schemas.microsoft.com/office/drawing/2014/main" id="{BDBA998F-B21E-C14E-8BD3-40A169F65D79}"/>
              </a:ext>
            </a:extLst>
          </p:cNvPr>
          <p:cNvSpPr>
            <a:spLocks noChangeArrowheads="1"/>
          </p:cNvSpPr>
          <p:nvPr>
            <p:custDataLst>
              <p:tags r:id="rId3"/>
            </p:custDataLst>
          </p:nvPr>
        </p:nvSpPr>
        <p:spPr bwMode="gray">
          <a:xfrm>
            <a:off x="3146646" y="5604778"/>
            <a:ext cx="2748551" cy="107207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1006475">
              <a:spcBef>
                <a:spcPct val="100000"/>
              </a:spcBef>
              <a:buClr>
                <a:srgbClr val="5B77CC"/>
              </a:buClr>
              <a:buSzPct val="25000"/>
              <a:buFont typeface="Symbol" pitchFamily="2" charset="2"/>
              <a:defRPr sz="11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228600" indent="-225425" defTabSz="1006475">
              <a:buClr>
                <a:schemeClr val="tx1"/>
              </a:buClr>
              <a:buFont typeface="Symbol" pitchFamily="2" charset="2"/>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457200" indent="-227013"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684213" indent="-225425"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11414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5986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20558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5130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lvl="2"/>
            <a:r>
              <a:rPr lang="en-US" altLang="en-US" sz="1800" b="0" dirty="0"/>
              <a:t>Open Geospatial Consortium (OGC)</a:t>
            </a:r>
          </a:p>
        </p:txBody>
      </p:sp>
      <p:pic>
        <p:nvPicPr>
          <p:cNvPr id="19" name="Picture 18">
            <a:extLst>
              <a:ext uri="{FF2B5EF4-FFF2-40B4-BE49-F238E27FC236}">
                <a16:creationId xmlns:a16="http://schemas.microsoft.com/office/drawing/2014/main" id="{BC67AE9A-1049-254E-BEF0-9CCC103DB2DA}"/>
              </a:ext>
            </a:extLst>
          </p:cNvPr>
          <p:cNvPicPr>
            <a:picLocks noChangeAspect="1"/>
          </p:cNvPicPr>
          <p:nvPr/>
        </p:nvPicPr>
        <p:blipFill>
          <a:blip r:embed="rId8"/>
          <a:stretch>
            <a:fillRect/>
          </a:stretch>
        </p:blipFill>
        <p:spPr>
          <a:xfrm>
            <a:off x="1315976" y="4689719"/>
            <a:ext cx="2050826" cy="2050826"/>
          </a:xfrm>
          <a:prstGeom prst="rect">
            <a:avLst/>
          </a:prstGeom>
        </p:spPr>
      </p:pic>
    </p:spTree>
    <p:extLst>
      <p:ext uri="{BB962C8B-B14F-4D97-AF65-F5344CB8AC3E}">
        <p14:creationId xmlns:p14="http://schemas.microsoft.com/office/powerpoint/2010/main" val="1674436101"/>
      </p:ext>
    </p:extLst>
  </p:cSld>
  <p:clrMapOvr>
    <a:masterClrMapping/>
  </p:clrMapOvr>
  <p:transition advClick="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A05A5-3838-CC40-8EC0-DE7698009047}"/>
              </a:ext>
            </a:extLst>
          </p:cNvPr>
          <p:cNvSpPr>
            <a:spLocks noGrp="1"/>
          </p:cNvSpPr>
          <p:nvPr>
            <p:ph type="title"/>
          </p:nvPr>
        </p:nvSpPr>
        <p:spPr/>
        <p:txBody>
          <a:bodyPr/>
          <a:lstStyle/>
          <a:p>
            <a:r>
              <a:rPr lang="en-US" dirty="0"/>
              <a:t>Geospatial Data Models</a:t>
            </a:r>
          </a:p>
        </p:txBody>
      </p:sp>
      <p:sp>
        <p:nvSpPr>
          <p:cNvPr id="3" name="Slide Number Placeholder 2">
            <a:extLst>
              <a:ext uri="{FF2B5EF4-FFF2-40B4-BE49-F238E27FC236}">
                <a16:creationId xmlns:a16="http://schemas.microsoft.com/office/drawing/2014/main" id="{C23795F8-931D-1249-AD27-B7AD8DA45898}"/>
              </a:ext>
            </a:extLst>
          </p:cNvPr>
          <p:cNvSpPr>
            <a:spLocks noGrp="1"/>
          </p:cNvSpPr>
          <p:nvPr>
            <p:ph type="sldNum" sz="quarter" idx="10"/>
          </p:nvPr>
        </p:nvSpPr>
        <p:spPr/>
        <p:txBody>
          <a:bodyPr/>
          <a:lstStyle/>
          <a:p>
            <a:fld id="{10F03DAD-CE80-EE46-B313-DB6487731082}" type="slidenum">
              <a:rPr lang="zh-TW" altLang="en-US" smtClean="0"/>
              <a:pPr/>
              <a:t>4</a:t>
            </a:fld>
            <a:endParaRPr lang="en-US" altLang="zh-TW"/>
          </a:p>
        </p:txBody>
      </p:sp>
      <p:sp>
        <p:nvSpPr>
          <p:cNvPr id="4" name="Text Box 7">
            <a:extLst>
              <a:ext uri="{FF2B5EF4-FFF2-40B4-BE49-F238E27FC236}">
                <a16:creationId xmlns:a16="http://schemas.microsoft.com/office/drawing/2014/main" id="{E75F4241-92F8-CD45-A287-9F44CBC78DFF}"/>
              </a:ext>
            </a:extLst>
          </p:cNvPr>
          <p:cNvSpPr txBox="1">
            <a:spLocks noChangeArrowheads="1"/>
          </p:cNvSpPr>
          <p:nvPr/>
        </p:nvSpPr>
        <p:spPr bwMode="auto">
          <a:xfrm>
            <a:off x="2829257" y="1618325"/>
            <a:ext cx="3200400" cy="9694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969696"/>
                </a:solidFill>
                <a:miter lim="800000"/>
                <a:headEnd/>
                <a:tailEnd/>
              </a14:hiddenLine>
            </a:ex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wrap="square" lIns="0" tIns="0" rIns="0" bIns="0">
            <a:spAutoFit/>
          </a:bodyPr>
          <a:lstStyle/>
          <a:p>
            <a:pPr marL="171450" indent="-171450">
              <a:buFont typeface="Arial" panose="020B0604020202020204" pitchFamily="34" charset="0"/>
              <a:buChar char="•"/>
            </a:pPr>
            <a:r>
              <a:rPr lang="en-US" altLang="en-US" sz="1800" b="0" dirty="0"/>
              <a:t>Discrete geometries</a:t>
            </a:r>
          </a:p>
          <a:p>
            <a:pPr marL="171450" indent="-171450">
              <a:buFont typeface="Arial" panose="020B0604020202020204" pitchFamily="34" charset="0"/>
              <a:buChar char="•"/>
            </a:pPr>
            <a:r>
              <a:rPr lang="en-US" altLang="en-US" sz="1800" b="0" dirty="0"/>
              <a:t>Points, lines, polygons, and </a:t>
            </a:r>
            <a:r>
              <a:rPr lang="en-US" altLang="en-US" sz="1800" b="0" dirty="0" err="1"/>
              <a:t>multipolygons</a:t>
            </a:r>
            <a:endParaRPr lang="en-US" altLang="en-US" sz="1800" b="0" dirty="0"/>
          </a:p>
        </p:txBody>
      </p:sp>
      <p:sp>
        <p:nvSpPr>
          <p:cNvPr id="5" name="Text Box 8">
            <a:extLst>
              <a:ext uri="{FF2B5EF4-FFF2-40B4-BE49-F238E27FC236}">
                <a16:creationId xmlns:a16="http://schemas.microsoft.com/office/drawing/2014/main" id="{0BAD19AA-6E0F-0342-9834-AC9CDC7B0C11}"/>
              </a:ext>
            </a:extLst>
          </p:cNvPr>
          <p:cNvSpPr txBox="1">
            <a:spLocks noChangeArrowheads="1"/>
          </p:cNvSpPr>
          <p:nvPr/>
        </p:nvSpPr>
        <p:spPr bwMode="auto">
          <a:xfrm>
            <a:off x="6303979" y="1618325"/>
            <a:ext cx="3200716" cy="15234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969696"/>
                </a:solidFill>
                <a:miter lim="800000"/>
                <a:headEnd/>
                <a:tailEnd/>
              </a14:hiddenLine>
            </a:ex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wrap="square" lIns="0" tIns="0" rIns="0" bIns="0">
            <a:spAutoFit/>
          </a:bodyPr>
          <a:lstStyle/>
          <a:p>
            <a:pPr marL="171450" indent="-171450">
              <a:buFont typeface="Arial" panose="020B0604020202020204" pitchFamily="34" charset="0"/>
              <a:buChar char="•"/>
            </a:pPr>
            <a:r>
              <a:rPr lang="en-US" altLang="en-US" sz="1800" b="0" dirty="0"/>
              <a:t>Shapefile (.</a:t>
            </a:r>
            <a:r>
              <a:rPr lang="en-US" altLang="en-US" sz="1800" b="0" dirty="0" err="1"/>
              <a:t>shp</a:t>
            </a:r>
            <a:r>
              <a:rPr lang="en-US" altLang="en-US" sz="1800" b="0" dirty="0"/>
              <a:t>/.</a:t>
            </a:r>
            <a:r>
              <a:rPr lang="en-US" altLang="en-US" sz="1800" b="0" dirty="0" err="1"/>
              <a:t>dbf</a:t>
            </a:r>
            <a:r>
              <a:rPr lang="en-US" altLang="en-US" sz="1800" b="0" dirty="0"/>
              <a:t>/.</a:t>
            </a:r>
            <a:r>
              <a:rPr lang="en-US" altLang="en-US" sz="1800" b="0" dirty="0" err="1"/>
              <a:t>shx</a:t>
            </a:r>
            <a:r>
              <a:rPr lang="en-US" altLang="en-US" sz="1800" b="0" dirty="0"/>
              <a:t>/.</a:t>
            </a:r>
            <a:r>
              <a:rPr lang="en-US" altLang="en-US" sz="1800" b="0" dirty="0" err="1"/>
              <a:t>prj</a:t>
            </a:r>
            <a:r>
              <a:rPr lang="en-US" altLang="en-US" sz="1800" b="0" dirty="0"/>
              <a:t>)</a:t>
            </a:r>
          </a:p>
          <a:p>
            <a:pPr marL="171450" indent="-171450">
              <a:buFont typeface="Arial" panose="020B0604020202020204" pitchFamily="34" charset="0"/>
              <a:buChar char="•"/>
            </a:pPr>
            <a:r>
              <a:rPr lang="en-US" altLang="en-US" sz="1800" b="0" dirty="0" err="1"/>
              <a:t>GeoJSON</a:t>
            </a:r>
            <a:r>
              <a:rPr lang="en-US" altLang="en-US" sz="1800" b="0" dirty="0"/>
              <a:t> (.</a:t>
            </a:r>
            <a:r>
              <a:rPr lang="en-US" altLang="en-US" sz="1800" b="0" dirty="0" err="1"/>
              <a:t>json</a:t>
            </a:r>
            <a:r>
              <a:rPr lang="en-US" altLang="en-US" sz="1800" b="0" dirty="0"/>
              <a:t>), KML (.</a:t>
            </a:r>
            <a:r>
              <a:rPr lang="en-US" altLang="en-US" sz="1800" b="0" dirty="0" err="1"/>
              <a:t>kml</a:t>
            </a:r>
            <a:r>
              <a:rPr lang="en-US" altLang="en-US" sz="1800" b="0" dirty="0"/>
              <a:t>)</a:t>
            </a:r>
          </a:p>
          <a:p>
            <a:pPr marL="171450" indent="-171450">
              <a:buFont typeface="Arial" panose="020B0604020202020204" pitchFamily="34" charset="0"/>
              <a:buChar char="•"/>
            </a:pPr>
            <a:r>
              <a:rPr lang="en-US" altLang="en-US" sz="1800" b="0" dirty="0" err="1"/>
              <a:t>Geopackage</a:t>
            </a:r>
            <a:r>
              <a:rPr lang="en-US" altLang="en-US" sz="1800" b="0" dirty="0"/>
              <a:t> (.</a:t>
            </a:r>
            <a:r>
              <a:rPr lang="en-US" altLang="en-US" sz="1800" b="0" dirty="0" err="1"/>
              <a:t>gpkg</a:t>
            </a:r>
            <a:r>
              <a:rPr lang="en-US" altLang="en-US" sz="1800" b="0" dirty="0"/>
              <a:t>)</a:t>
            </a:r>
          </a:p>
          <a:p>
            <a:pPr marL="171450" indent="-171450">
              <a:buFontTx/>
              <a:buChar char="-"/>
            </a:pPr>
            <a:endParaRPr lang="en-US" altLang="en-US" sz="1800" b="0" dirty="0"/>
          </a:p>
        </p:txBody>
      </p:sp>
      <p:sp>
        <p:nvSpPr>
          <p:cNvPr id="6" name="Rectangle 12">
            <a:extLst>
              <a:ext uri="{FF2B5EF4-FFF2-40B4-BE49-F238E27FC236}">
                <a16:creationId xmlns:a16="http://schemas.microsoft.com/office/drawing/2014/main" id="{0D9ED20C-B991-2246-B253-0C3683F69B0E}"/>
              </a:ext>
            </a:extLst>
          </p:cNvPr>
          <p:cNvSpPr>
            <a:spLocks noChangeArrowheads="1"/>
          </p:cNvSpPr>
          <p:nvPr/>
        </p:nvSpPr>
        <p:spPr bwMode="auto">
          <a:xfrm>
            <a:off x="755649" y="1618325"/>
            <a:ext cx="1826185" cy="1017133"/>
          </a:xfrm>
          <a:prstGeom prst="rect">
            <a:avLst/>
          </a:prstGeom>
          <a:solidFill>
            <a:schemeClr val="accent5">
              <a:lumMod val="50000"/>
            </a:schemeClr>
          </a:solidFill>
          <a:ln w="19050">
            <a:solidFill>
              <a:schemeClr val="accent5">
                <a:lumMod val="50000"/>
              </a:schemeClr>
            </a:solidFill>
            <a:miter lim="800000"/>
            <a:headEnd/>
            <a:tailEnd/>
          </a:ln>
          <a:effectLst/>
        </p:spPr>
        <p:txBody>
          <a:bodyPr wrap="none" lIns="0" tIns="0" rIns="0" bIns="0" anchor="ctr"/>
          <a:lstStyle/>
          <a:p>
            <a:pPr algn="ctr"/>
            <a:r>
              <a:rPr lang="en-US" altLang="en-US" sz="1800" b="0" dirty="0">
                <a:solidFill>
                  <a:schemeClr val="bg1"/>
                </a:solidFill>
              </a:rPr>
              <a:t>Vector</a:t>
            </a:r>
          </a:p>
        </p:txBody>
      </p:sp>
      <p:sp>
        <p:nvSpPr>
          <p:cNvPr id="7" name="Text Box 8">
            <a:extLst>
              <a:ext uri="{FF2B5EF4-FFF2-40B4-BE49-F238E27FC236}">
                <a16:creationId xmlns:a16="http://schemas.microsoft.com/office/drawing/2014/main" id="{763EF1D1-A199-954D-AAC7-45DB6F5D0DAA}"/>
              </a:ext>
            </a:extLst>
          </p:cNvPr>
          <p:cNvSpPr txBox="1">
            <a:spLocks noChangeArrowheads="1"/>
          </p:cNvSpPr>
          <p:nvPr/>
        </p:nvSpPr>
        <p:spPr bwMode="auto">
          <a:xfrm>
            <a:off x="2829257" y="2920234"/>
            <a:ext cx="3200716" cy="9694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969696"/>
                </a:solidFill>
                <a:miter lim="800000"/>
                <a:headEnd/>
                <a:tailEnd/>
              </a14:hiddenLine>
            </a:ex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wrap="square" lIns="0" tIns="0" rIns="0" bIns="0">
            <a:spAutoFit/>
          </a:bodyPr>
          <a:lstStyle/>
          <a:p>
            <a:pPr marL="171450" indent="-171450">
              <a:buFont typeface="Arial" panose="020B0604020202020204" pitchFamily="34" charset="0"/>
              <a:buChar char="•"/>
            </a:pPr>
            <a:r>
              <a:rPr lang="en-US" altLang="en-US" sz="1800" b="0" dirty="0"/>
              <a:t>Continuous, “gridded” data</a:t>
            </a:r>
          </a:p>
          <a:p>
            <a:pPr marL="171450" indent="-171450">
              <a:buFont typeface="Arial" panose="020B0604020202020204" pitchFamily="34" charset="0"/>
              <a:buChar char="•"/>
            </a:pPr>
            <a:r>
              <a:rPr lang="en-US" altLang="en-US" sz="1800" b="0" dirty="0"/>
              <a:t>Elevation, satellite images, ground cover</a:t>
            </a:r>
          </a:p>
        </p:txBody>
      </p:sp>
      <p:sp>
        <p:nvSpPr>
          <p:cNvPr id="8" name="Text Box 8">
            <a:extLst>
              <a:ext uri="{FF2B5EF4-FFF2-40B4-BE49-F238E27FC236}">
                <a16:creationId xmlns:a16="http://schemas.microsoft.com/office/drawing/2014/main" id="{369D270D-CBA1-F149-B562-7C9CDF02228C}"/>
              </a:ext>
            </a:extLst>
          </p:cNvPr>
          <p:cNvSpPr txBox="1">
            <a:spLocks noChangeArrowheads="1"/>
          </p:cNvSpPr>
          <p:nvPr/>
        </p:nvSpPr>
        <p:spPr bwMode="auto">
          <a:xfrm>
            <a:off x="6303979" y="2920234"/>
            <a:ext cx="3200716" cy="11079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969696"/>
                </a:solidFill>
                <a:miter lim="800000"/>
                <a:headEnd/>
                <a:tailEnd/>
              </a14:hiddenLine>
            </a:ex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wrap="square" lIns="0" tIns="0" rIns="0" bIns="0">
            <a:spAutoFit/>
          </a:bodyPr>
          <a:lstStyle/>
          <a:p>
            <a:pPr marL="171450" indent="-171450">
              <a:buFont typeface="Arial" panose="020B0604020202020204" pitchFamily="34" charset="0"/>
              <a:buChar char="•"/>
            </a:pPr>
            <a:r>
              <a:rPr lang="en-US" altLang="en-US" sz="1800" b="0" dirty="0" err="1"/>
              <a:t>GeoTIFF</a:t>
            </a:r>
            <a:r>
              <a:rPr lang="en-US" altLang="en-US" sz="1800" b="0" dirty="0"/>
              <a:t> (.TIF or .TIFF)</a:t>
            </a:r>
          </a:p>
          <a:p>
            <a:pPr marL="171450" indent="-171450">
              <a:buFont typeface="Arial" panose="020B0604020202020204" pitchFamily="34" charset="0"/>
              <a:buChar char="•"/>
            </a:pPr>
            <a:r>
              <a:rPr lang="en-US" altLang="en-US" sz="1800" b="0" dirty="0"/>
              <a:t>Image (.</a:t>
            </a:r>
            <a:r>
              <a:rPr lang="en-US" altLang="en-US" sz="1800" b="0" dirty="0" err="1"/>
              <a:t>img</a:t>
            </a:r>
            <a:r>
              <a:rPr lang="en-US" altLang="en-US" sz="1800" b="0" dirty="0"/>
              <a:t>)</a:t>
            </a:r>
          </a:p>
          <a:p>
            <a:pPr marL="171450" indent="-171450">
              <a:buFont typeface="Arial" panose="020B0604020202020204" pitchFamily="34" charset="0"/>
              <a:buChar char="•"/>
            </a:pPr>
            <a:r>
              <a:rPr lang="en-US" altLang="en-US" sz="1800" b="0" dirty="0" err="1"/>
              <a:t>Geopackage</a:t>
            </a:r>
            <a:r>
              <a:rPr lang="en-US" altLang="en-US" sz="1800" b="0" dirty="0"/>
              <a:t> (.</a:t>
            </a:r>
            <a:r>
              <a:rPr lang="en-US" altLang="en-US" sz="1800" b="0" dirty="0" err="1"/>
              <a:t>gpkg</a:t>
            </a:r>
            <a:r>
              <a:rPr lang="en-US" altLang="en-US" sz="1800" b="0" dirty="0"/>
              <a:t>)</a:t>
            </a:r>
          </a:p>
        </p:txBody>
      </p:sp>
      <p:sp>
        <p:nvSpPr>
          <p:cNvPr id="12" name="Rectangle 12">
            <a:extLst>
              <a:ext uri="{FF2B5EF4-FFF2-40B4-BE49-F238E27FC236}">
                <a16:creationId xmlns:a16="http://schemas.microsoft.com/office/drawing/2014/main" id="{5934EA6C-3B63-294F-ADC8-F8151EFDB3AD}"/>
              </a:ext>
            </a:extLst>
          </p:cNvPr>
          <p:cNvSpPr>
            <a:spLocks noChangeArrowheads="1"/>
          </p:cNvSpPr>
          <p:nvPr/>
        </p:nvSpPr>
        <p:spPr bwMode="auto">
          <a:xfrm>
            <a:off x="757441" y="2920234"/>
            <a:ext cx="1826185" cy="1035919"/>
          </a:xfrm>
          <a:prstGeom prst="rect">
            <a:avLst/>
          </a:prstGeom>
          <a:solidFill>
            <a:schemeClr val="accent5">
              <a:lumMod val="50000"/>
            </a:schemeClr>
          </a:solidFill>
          <a:ln w="19050">
            <a:solidFill>
              <a:schemeClr val="accent5">
                <a:lumMod val="50000"/>
              </a:schemeClr>
            </a:solidFill>
            <a:miter lim="800000"/>
            <a:headEnd/>
            <a:tailEnd/>
          </a:ln>
          <a:effectLst/>
        </p:spPr>
        <p:txBody>
          <a:bodyPr wrap="none" lIns="0" tIns="0" rIns="0" bIns="0" anchor="ctr"/>
          <a:lstStyle/>
          <a:p>
            <a:pPr algn="ctr"/>
            <a:r>
              <a:rPr lang="en-US" altLang="en-US" sz="1800" b="0" dirty="0">
                <a:solidFill>
                  <a:schemeClr val="bg1"/>
                </a:solidFill>
              </a:rPr>
              <a:t>Raster</a:t>
            </a:r>
          </a:p>
        </p:txBody>
      </p:sp>
      <p:sp>
        <p:nvSpPr>
          <p:cNvPr id="15" name="LAYOUT HEADER">
            <a:extLst>
              <a:ext uri="{FF2B5EF4-FFF2-40B4-BE49-F238E27FC236}">
                <a16:creationId xmlns:a16="http://schemas.microsoft.com/office/drawing/2014/main" id="{F8CCB508-E5E1-C749-868C-BFA593184C2E}"/>
              </a:ext>
            </a:extLst>
          </p:cNvPr>
          <p:cNvSpPr txBox="1">
            <a:spLocks noChangeArrowheads="1"/>
          </p:cNvSpPr>
          <p:nvPr>
            <p:custDataLst>
              <p:tags r:id="rId1"/>
            </p:custDataLst>
          </p:nvPr>
        </p:nvSpPr>
        <p:spPr bwMode="auto">
          <a:xfrm>
            <a:off x="2829258" y="1090880"/>
            <a:ext cx="3162752"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969696"/>
                </a:solidFill>
                <a:miter lim="800000"/>
                <a:headEnd/>
                <a:tailEnd/>
              </a14:hiddenLine>
            </a:ex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lIns="0" tIns="0" rIns="0" bIns="0" anchor="ctr"/>
          <a:lstStyle/>
          <a:p>
            <a:pPr algn="ctr"/>
            <a:r>
              <a:rPr lang="en-US" altLang="en-US" sz="1800" dirty="0"/>
              <a:t>Description</a:t>
            </a:r>
          </a:p>
        </p:txBody>
      </p:sp>
      <p:sp>
        <p:nvSpPr>
          <p:cNvPr id="16" name="Line 16">
            <a:extLst>
              <a:ext uri="{FF2B5EF4-FFF2-40B4-BE49-F238E27FC236}">
                <a16:creationId xmlns:a16="http://schemas.microsoft.com/office/drawing/2014/main" id="{ED4C81C4-11C3-8448-ABAB-A8BC578F1830}"/>
              </a:ext>
            </a:extLst>
          </p:cNvPr>
          <p:cNvSpPr>
            <a:spLocks noChangeShapeType="1"/>
          </p:cNvSpPr>
          <p:nvPr/>
        </p:nvSpPr>
        <p:spPr bwMode="auto">
          <a:xfrm>
            <a:off x="2829258" y="1518778"/>
            <a:ext cx="3162752" cy="0"/>
          </a:xfrm>
          <a:prstGeom prst="line">
            <a:avLst/>
          </a:prstGeom>
          <a:noFill/>
          <a:ln w="28575">
            <a:solidFill>
              <a:srgbClr val="00B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3783FF">
                      <a:gamma/>
                      <a:shade val="60000"/>
                      <a:invGamma/>
                    </a:srgbClr>
                  </a:outerShdw>
                </a:effectLst>
              </a14:hiddenEffects>
            </a:ext>
          </a:extLst>
        </p:spPr>
        <p:txBody>
          <a:bodyPr lIns="0" tIns="0" rIns="0" bIns="0"/>
          <a:lstStyle/>
          <a:p>
            <a:endParaRPr lang="en-US"/>
          </a:p>
        </p:txBody>
      </p:sp>
      <p:sp>
        <p:nvSpPr>
          <p:cNvPr id="17" name="LAYOUT HEADER">
            <a:extLst>
              <a:ext uri="{FF2B5EF4-FFF2-40B4-BE49-F238E27FC236}">
                <a16:creationId xmlns:a16="http://schemas.microsoft.com/office/drawing/2014/main" id="{9F275311-401E-BA4C-BD0D-AA7F81BB11B5}"/>
              </a:ext>
            </a:extLst>
          </p:cNvPr>
          <p:cNvSpPr txBox="1">
            <a:spLocks noChangeArrowheads="1"/>
          </p:cNvSpPr>
          <p:nvPr>
            <p:custDataLst>
              <p:tags r:id="rId2"/>
            </p:custDataLst>
          </p:nvPr>
        </p:nvSpPr>
        <p:spPr bwMode="auto">
          <a:xfrm>
            <a:off x="6303979" y="1090880"/>
            <a:ext cx="3114659"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969696"/>
                </a:solidFill>
                <a:miter lim="800000"/>
                <a:headEnd/>
                <a:tailEnd/>
              </a14:hiddenLine>
            </a:ex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lIns="0" tIns="0" rIns="0" bIns="0" anchor="ctr"/>
          <a:lstStyle/>
          <a:p>
            <a:pPr algn="ctr"/>
            <a:r>
              <a:rPr lang="en-US" altLang="en-US" sz="1800" dirty="0"/>
              <a:t>File Format Examples</a:t>
            </a:r>
          </a:p>
        </p:txBody>
      </p:sp>
      <p:sp>
        <p:nvSpPr>
          <p:cNvPr id="18" name="Line 16">
            <a:extLst>
              <a:ext uri="{FF2B5EF4-FFF2-40B4-BE49-F238E27FC236}">
                <a16:creationId xmlns:a16="http://schemas.microsoft.com/office/drawing/2014/main" id="{0E2A7B1C-CBB9-FD4D-9702-FE5BA701964F}"/>
              </a:ext>
            </a:extLst>
          </p:cNvPr>
          <p:cNvSpPr>
            <a:spLocks noChangeShapeType="1"/>
          </p:cNvSpPr>
          <p:nvPr/>
        </p:nvSpPr>
        <p:spPr bwMode="auto">
          <a:xfrm>
            <a:off x="6303979" y="1518778"/>
            <a:ext cx="3114659"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3783FF">
                      <a:gamma/>
                      <a:shade val="60000"/>
                      <a:invGamma/>
                    </a:srgbClr>
                  </a:outerShdw>
                </a:effectLst>
              </a14:hiddenEffects>
            </a:ext>
          </a:extLst>
        </p:spPr>
        <p:txBody>
          <a:bodyPr lIns="0" tIns="0" rIns="0" bIns="0"/>
          <a:lstStyle/>
          <a:p>
            <a:endParaRPr lang="en-US"/>
          </a:p>
        </p:txBody>
      </p:sp>
      <p:cxnSp>
        <p:nvCxnSpPr>
          <p:cNvPr id="19" name="Straight Connector 18">
            <a:extLst>
              <a:ext uri="{FF2B5EF4-FFF2-40B4-BE49-F238E27FC236}">
                <a16:creationId xmlns:a16="http://schemas.microsoft.com/office/drawing/2014/main" id="{E2A7CB8C-1B59-324E-979C-982DA4D3CFA7}"/>
              </a:ext>
            </a:extLst>
          </p:cNvPr>
          <p:cNvCxnSpPr>
            <a:cxnSpLocks/>
          </p:cNvCxnSpPr>
          <p:nvPr/>
        </p:nvCxnSpPr>
        <p:spPr bwMode="auto">
          <a:xfrm>
            <a:off x="765175" y="5414669"/>
            <a:ext cx="8529432" cy="0"/>
          </a:xfrm>
          <a:prstGeom prst="line">
            <a:avLst/>
          </a:prstGeom>
          <a:noFill/>
          <a:ln w="19050" cap="flat" cmpd="sng" algn="ctr">
            <a:solidFill>
              <a:srgbClr val="969696"/>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rgbClr val="969696">
                      <a:gamma/>
                      <a:shade val="60000"/>
                      <a:invGamma/>
                    </a:srgbClr>
                  </a:outerShdw>
                </a:effectLst>
              </a14:hiddenEffects>
            </a:ext>
          </a:extLst>
        </p:spPr>
      </p:cxnSp>
      <p:sp>
        <p:nvSpPr>
          <p:cNvPr id="20" name="Text Box 8">
            <a:extLst>
              <a:ext uri="{FF2B5EF4-FFF2-40B4-BE49-F238E27FC236}">
                <a16:creationId xmlns:a16="http://schemas.microsoft.com/office/drawing/2014/main" id="{C8A38243-6EA4-384B-A0C5-D580E84F3A3E}"/>
              </a:ext>
            </a:extLst>
          </p:cNvPr>
          <p:cNvSpPr txBox="1">
            <a:spLocks noChangeArrowheads="1"/>
          </p:cNvSpPr>
          <p:nvPr/>
        </p:nvSpPr>
        <p:spPr bwMode="auto">
          <a:xfrm>
            <a:off x="6305773" y="4223709"/>
            <a:ext cx="3065240" cy="6924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969696"/>
                </a:solidFill>
                <a:miter lim="800000"/>
                <a:headEnd/>
                <a:tailEnd/>
              </a14:hiddenLine>
            </a:ex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wrap="square" lIns="0" tIns="0" rIns="0" bIns="0">
            <a:spAutoFit/>
          </a:bodyPr>
          <a:lstStyle/>
          <a:p>
            <a:pPr marL="171450" indent="-171450">
              <a:buFont typeface="Arial" panose="020B0604020202020204" pitchFamily="34" charset="0"/>
              <a:buChar char="•"/>
            </a:pPr>
            <a:r>
              <a:rPr lang="en-US" altLang="en-US" sz="1800" b="0" dirty="0"/>
              <a:t>CSV (.csv)</a:t>
            </a:r>
          </a:p>
          <a:p>
            <a:pPr marL="171450" indent="-171450">
              <a:buFontTx/>
              <a:buChar char="-"/>
            </a:pPr>
            <a:endParaRPr lang="en-US" altLang="en-US" sz="1800" b="0" dirty="0"/>
          </a:p>
        </p:txBody>
      </p:sp>
      <p:sp>
        <p:nvSpPr>
          <p:cNvPr id="21" name="Text Box 7">
            <a:extLst>
              <a:ext uri="{FF2B5EF4-FFF2-40B4-BE49-F238E27FC236}">
                <a16:creationId xmlns:a16="http://schemas.microsoft.com/office/drawing/2014/main" id="{1368AD94-82B6-B641-85E3-9B3B82499011}"/>
              </a:ext>
            </a:extLst>
          </p:cNvPr>
          <p:cNvSpPr txBox="1">
            <a:spLocks noChangeArrowheads="1"/>
          </p:cNvSpPr>
          <p:nvPr/>
        </p:nvSpPr>
        <p:spPr bwMode="auto">
          <a:xfrm>
            <a:off x="2831050" y="4223709"/>
            <a:ext cx="3200400" cy="6924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969696"/>
                </a:solidFill>
                <a:miter lim="800000"/>
                <a:headEnd/>
                <a:tailEnd/>
              </a14:hiddenLine>
            </a:ex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wrap="square" lIns="0" tIns="0" rIns="0" bIns="0">
            <a:spAutoFit/>
          </a:bodyPr>
          <a:lstStyle/>
          <a:p>
            <a:pPr marL="171450" indent="-171450">
              <a:buFont typeface="Arial" panose="020B0604020202020204" pitchFamily="34" charset="0"/>
              <a:buChar char="•"/>
            </a:pPr>
            <a:r>
              <a:rPr lang="en-US" altLang="en-US" sz="1800" b="0" dirty="0"/>
              <a:t>Any attribute tied to a location</a:t>
            </a:r>
          </a:p>
          <a:p>
            <a:pPr marL="171450" indent="-171450">
              <a:buFont typeface="Arial" panose="020B0604020202020204" pitchFamily="34" charset="0"/>
              <a:buChar char="•"/>
            </a:pPr>
            <a:r>
              <a:rPr lang="en-US" altLang="en-US" sz="1800" b="0" dirty="0"/>
              <a:t>Example: Census data by county</a:t>
            </a:r>
          </a:p>
        </p:txBody>
      </p:sp>
      <p:cxnSp>
        <p:nvCxnSpPr>
          <p:cNvPr id="22" name="Straight Connector 21">
            <a:extLst>
              <a:ext uri="{FF2B5EF4-FFF2-40B4-BE49-F238E27FC236}">
                <a16:creationId xmlns:a16="http://schemas.microsoft.com/office/drawing/2014/main" id="{CF87A365-30DD-7A4E-93FF-325811BAE600}"/>
              </a:ext>
            </a:extLst>
          </p:cNvPr>
          <p:cNvCxnSpPr>
            <a:cxnSpLocks/>
          </p:cNvCxnSpPr>
          <p:nvPr/>
        </p:nvCxnSpPr>
        <p:spPr bwMode="auto">
          <a:xfrm>
            <a:off x="766966" y="4063390"/>
            <a:ext cx="8527641" cy="0"/>
          </a:xfrm>
          <a:prstGeom prst="line">
            <a:avLst/>
          </a:prstGeom>
          <a:noFill/>
          <a:ln w="19050" cap="flat" cmpd="sng" algn="ctr">
            <a:solidFill>
              <a:srgbClr val="969696"/>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rgbClr val="969696">
                      <a:gamma/>
                      <a:shade val="60000"/>
                      <a:invGamma/>
                    </a:srgbClr>
                  </a:outerShdw>
                </a:effectLst>
              </a14:hiddenEffects>
            </a:ext>
          </a:extLst>
        </p:spPr>
      </p:cxnSp>
      <p:cxnSp>
        <p:nvCxnSpPr>
          <p:cNvPr id="23" name="Straight Connector 22">
            <a:extLst>
              <a:ext uri="{FF2B5EF4-FFF2-40B4-BE49-F238E27FC236}">
                <a16:creationId xmlns:a16="http://schemas.microsoft.com/office/drawing/2014/main" id="{8DEB14B7-CDD7-1F41-BA93-EDB4CD7771DE}"/>
              </a:ext>
            </a:extLst>
          </p:cNvPr>
          <p:cNvCxnSpPr>
            <a:cxnSpLocks/>
          </p:cNvCxnSpPr>
          <p:nvPr/>
        </p:nvCxnSpPr>
        <p:spPr bwMode="auto">
          <a:xfrm>
            <a:off x="768758" y="2774260"/>
            <a:ext cx="8527641" cy="0"/>
          </a:xfrm>
          <a:prstGeom prst="line">
            <a:avLst/>
          </a:prstGeom>
          <a:noFill/>
          <a:ln w="19050" cap="flat" cmpd="sng" algn="ctr">
            <a:solidFill>
              <a:srgbClr val="969696"/>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rgbClr val="969696">
                      <a:gamma/>
                      <a:shade val="60000"/>
                      <a:invGamma/>
                    </a:srgbClr>
                  </a:outerShdw>
                </a:effectLst>
              </a14:hiddenEffects>
            </a:ext>
          </a:extLst>
        </p:spPr>
      </p:cxnSp>
      <p:sp>
        <p:nvSpPr>
          <p:cNvPr id="24" name="Rectangle 12">
            <a:extLst>
              <a:ext uri="{FF2B5EF4-FFF2-40B4-BE49-F238E27FC236}">
                <a16:creationId xmlns:a16="http://schemas.microsoft.com/office/drawing/2014/main" id="{DB9CAC7C-A92E-544E-A7C8-26D1AA033479}"/>
              </a:ext>
            </a:extLst>
          </p:cNvPr>
          <p:cNvSpPr>
            <a:spLocks noChangeArrowheads="1"/>
          </p:cNvSpPr>
          <p:nvPr/>
        </p:nvSpPr>
        <p:spPr bwMode="auto">
          <a:xfrm>
            <a:off x="755648" y="4223709"/>
            <a:ext cx="1826185" cy="1035919"/>
          </a:xfrm>
          <a:prstGeom prst="rect">
            <a:avLst/>
          </a:prstGeom>
          <a:solidFill>
            <a:schemeClr val="accent5">
              <a:lumMod val="50000"/>
            </a:schemeClr>
          </a:solidFill>
          <a:ln w="19050">
            <a:solidFill>
              <a:schemeClr val="accent5">
                <a:lumMod val="50000"/>
              </a:schemeClr>
            </a:solidFill>
            <a:miter lim="800000"/>
            <a:headEnd/>
            <a:tailEnd/>
          </a:ln>
          <a:effectLst/>
        </p:spPr>
        <p:txBody>
          <a:bodyPr wrap="none" lIns="0" tIns="0" rIns="0" bIns="0" anchor="ctr"/>
          <a:lstStyle/>
          <a:p>
            <a:pPr algn="ctr"/>
            <a:r>
              <a:rPr lang="en-US" altLang="en-US" sz="1800" b="0" dirty="0">
                <a:solidFill>
                  <a:schemeClr val="bg1"/>
                </a:solidFill>
              </a:rPr>
              <a:t>Data Attributes</a:t>
            </a:r>
          </a:p>
        </p:txBody>
      </p:sp>
    </p:spTree>
    <p:extLst>
      <p:ext uri="{BB962C8B-B14F-4D97-AF65-F5344CB8AC3E}">
        <p14:creationId xmlns:p14="http://schemas.microsoft.com/office/powerpoint/2010/main" val="1070670344"/>
      </p:ext>
    </p:extLst>
  </p:cSld>
  <p:clrMapOvr>
    <a:masterClrMapping/>
  </p:clrMapOvr>
  <p:transition advClick="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1AFA6-86F7-AC47-A610-22FA070A643D}"/>
              </a:ext>
            </a:extLst>
          </p:cNvPr>
          <p:cNvSpPr>
            <a:spLocks noGrp="1"/>
          </p:cNvSpPr>
          <p:nvPr>
            <p:ph type="title"/>
          </p:nvPr>
        </p:nvSpPr>
        <p:spPr/>
        <p:txBody>
          <a:bodyPr/>
          <a:lstStyle/>
          <a:p>
            <a:r>
              <a:rPr lang="en-US" dirty="0"/>
              <a:t>Geospatial Data Models</a:t>
            </a:r>
          </a:p>
        </p:txBody>
      </p:sp>
      <p:sp>
        <p:nvSpPr>
          <p:cNvPr id="3" name="Slide Number Placeholder 2">
            <a:extLst>
              <a:ext uri="{FF2B5EF4-FFF2-40B4-BE49-F238E27FC236}">
                <a16:creationId xmlns:a16="http://schemas.microsoft.com/office/drawing/2014/main" id="{FBB43FB5-40DA-C74B-8CBA-C05021D3548A}"/>
              </a:ext>
            </a:extLst>
          </p:cNvPr>
          <p:cNvSpPr>
            <a:spLocks noGrp="1"/>
          </p:cNvSpPr>
          <p:nvPr>
            <p:ph type="sldNum" sz="quarter" idx="10"/>
          </p:nvPr>
        </p:nvSpPr>
        <p:spPr/>
        <p:txBody>
          <a:bodyPr/>
          <a:lstStyle/>
          <a:p>
            <a:fld id="{10F03DAD-CE80-EE46-B313-DB6487731082}" type="slidenum">
              <a:rPr lang="zh-TW" altLang="en-US" smtClean="0"/>
              <a:pPr/>
              <a:t>5</a:t>
            </a:fld>
            <a:endParaRPr lang="en-US" altLang="zh-TW"/>
          </a:p>
        </p:txBody>
      </p:sp>
      <p:sp>
        <p:nvSpPr>
          <p:cNvPr id="4" name="Rectangle 3">
            <a:extLst>
              <a:ext uri="{FF2B5EF4-FFF2-40B4-BE49-F238E27FC236}">
                <a16:creationId xmlns:a16="http://schemas.microsoft.com/office/drawing/2014/main" id="{1711D975-56CA-F443-A357-3E68D439A23E}"/>
              </a:ext>
            </a:extLst>
          </p:cNvPr>
          <p:cNvSpPr/>
          <p:nvPr/>
        </p:nvSpPr>
        <p:spPr bwMode="auto">
          <a:xfrm>
            <a:off x="806822" y="1355465"/>
            <a:ext cx="4184726" cy="666973"/>
          </a:xfrm>
          <a:prstGeom prst="rect">
            <a:avLst/>
          </a:prstGeom>
          <a:solidFill>
            <a:schemeClr val="accent5">
              <a:lumMod val="50000"/>
            </a:schemeClr>
          </a:solidFill>
          <a:ln w="19050"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800" b="1" i="0" u="none" strike="noStrike" cap="none" normalizeH="0" baseline="0" dirty="0">
                <a:ln>
                  <a:noFill/>
                </a:ln>
                <a:solidFill>
                  <a:schemeClr val="bg1"/>
                </a:solidFill>
                <a:effectLst/>
                <a:latin typeface="Frutiger 45 Light" pitchFamily="34" charset="0"/>
                <a:ea typeface="Arial Unicode MS" panose="020B0604020202020204" pitchFamily="34" charset="-128"/>
                <a:cs typeface="Arial Unicode MS" panose="020B0604020202020204" pitchFamily="34" charset="-128"/>
              </a:rPr>
              <a:t>Generally Supportive of Rule Change</a:t>
            </a:r>
          </a:p>
        </p:txBody>
      </p:sp>
      <p:sp>
        <p:nvSpPr>
          <p:cNvPr id="5" name="Rectangle 4">
            <a:extLst>
              <a:ext uri="{FF2B5EF4-FFF2-40B4-BE49-F238E27FC236}">
                <a16:creationId xmlns:a16="http://schemas.microsoft.com/office/drawing/2014/main" id="{E09E43BB-D0BE-A44C-B255-5A48AAC3BA13}"/>
              </a:ext>
            </a:extLst>
          </p:cNvPr>
          <p:cNvSpPr/>
          <p:nvPr/>
        </p:nvSpPr>
        <p:spPr bwMode="auto">
          <a:xfrm>
            <a:off x="5206701" y="1355465"/>
            <a:ext cx="4175758" cy="666973"/>
          </a:xfrm>
          <a:prstGeom prst="rect">
            <a:avLst/>
          </a:prstGeom>
          <a:solidFill>
            <a:schemeClr val="accent6">
              <a:lumMod val="60000"/>
              <a:lumOff val="40000"/>
            </a:schemeClr>
          </a:solidFill>
          <a:ln w="19050"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800" b="1" i="0" u="none" strike="noStrike" cap="none" normalizeH="0" baseline="0" dirty="0">
                <a:ln>
                  <a:noFill/>
                </a:ln>
                <a:effectLst/>
                <a:latin typeface="Frutiger 45 Light" pitchFamily="34" charset="0"/>
                <a:ea typeface="Arial Unicode MS" panose="020B0604020202020204" pitchFamily="34" charset="-128"/>
                <a:cs typeface="Arial Unicode MS" panose="020B0604020202020204" pitchFamily="34" charset="-128"/>
              </a:rPr>
              <a:t>Generally Opposed to Rule Change</a:t>
            </a:r>
          </a:p>
        </p:txBody>
      </p:sp>
      <p:sp>
        <p:nvSpPr>
          <p:cNvPr id="7" name="LAYOUT BODY">
            <a:extLst>
              <a:ext uri="{FF2B5EF4-FFF2-40B4-BE49-F238E27FC236}">
                <a16:creationId xmlns:a16="http://schemas.microsoft.com/office/drawing/2014/main" id="{D7668976-8D8D-454F-AAF7-8BA277C382C4}"/>
              </a:ext>
            </a:extLst>
          </p:cNvPr>
          <p:cNvSpPr>
            <a:spLocks noChangeArrowheads="1"/>
          </p:cNvSpPr>
          <p:nvPr>
            <p:custDataLst>
              <p:tags r:id="rId1"/>
            </p:custDataLst>
          </p:nvPr>
        </p:nvSpPr>
        <p:spPr bwMode="gray">
          <a:xfrm>
            <a:off x="806823" y="2334374"/>
            <a:ext cx="4184726" cy="203323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1006475">
              <a:spcBef>
                <a:spcPct val="100000"/>
              </a:spcBef>
              <a:buClr>
                <a:srgbClr val="5B77CC"/>
              </a:buClr>
              <a:buSzPct val="25000"/>
              <a:buFont typeface="Symbol" pitchFamily="2" charset="2"/>
              <a:defRPr sz="11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228600" indent="-225425" defTabSz="1006475">
              <a:buClr>
                <a:schemeClr val="tx1"/>
              </a:buClr>
              <a:buFont typeface="Symbol" pitchFamily="2" charset="2"/>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457200" indent="-227013"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684213" indent="-225425"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11414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5986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20558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5130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lvl="2"/>
            <a:r>
              <a:rPr lang="en-US" altLang="en-US" sz="1800" b="0" dirty="0"/>
              <a:t>Industry players who operate under these regulations</a:t>
            </a:r>
          </a:p>
          <a:p>
            <a:pPr lvl="2"/>
            <a:r>
              <a:rPr lang="en-US" altLang="en-US" sz="1800" b="0" dirty="0"/>
              <a:t>Landowners/property rights enthusiasts</a:t>
            </a:r>
          </a:p>
        </p:txBody>
      </p:sp>
      <p:sp>
        <p:nvSpPr>
          <p:cNvPr id="8" name="LAYOUT BODY">
            <a:extLst>
              <a:ext uri="{FF2B5EF4-FFF2-40B4-BE49-F238E27FC236}">
                <a16:creationId xmlns:a16="http://schemas.microsoft.com/office/drawing/2014/main" id="{621538DF-060F-7B49-97E1-CCD0BF2BF087}"/>
              </a:ext>
            </a:extLst>
          </p:cNvPr>
          <p:cNvSpPr>
            <a:spLocks noChangeArrowheads="1"/>
          </p:cNvSpPr>
          <p:nvPr>
            <p:custDataLst>
              <p:tags r:id="rId2"/>
            </p:custDataLst>
          </p:nvPr>
        </p:nvSpPr>
        <p:spPr bwMode="gray">
          <a:xfrm>
            <a:off x="5206701" y="2336166"/>
            <a:ext cx="4184726" cy="203323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1006475">
              <a:spcBef>
                <a:spcPct val="100000"/>
              </a:spcBef>
              <a:buClr>
                <a:srgbClr val="5B77CC"/>
              </a:buClr>
              <a:buSzPct val="25000"/>
              <a:buFont typeface="Symbol" pitchFamily="2" charset="2"/>
              <a:defRPr sz="11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228600" indent="-225425" defTabSz="1006475">
              <a:buClr>
                <a:schemeClr val="tx1"/>
              </a:buClr>
              <a:buFont typeface="Symbol" pitchFamily="2" charset="2"/>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457200" indent="-227013"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684213" indent="-225425"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11414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5986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20558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5130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lvl="2"/>
            <a:r>
              <a:rPr lang="en-US" altLang="en-US" sz="1800" b="0" dirty="0"/>
              <a:t>Environment and conservation groups</a:t>
            </a:r>
          </a:p>
          <a:p>
            <a:pPr lvl="2"/>
            <a:r>
              <a:rPr lang="en-US" altLang="en-US" sz="1800" b="0" dirty="0"/>
              <a:t>Outdoor recreation industry</a:t>
            </a:r>
          </a:p>
          <a:p>
            <a:pPr lvl="2"/>
            <a:r>
              <a:rPr lang="en-US" altLang="en-US" sz="1800" b="0" dirty="0"/>
              <a:t>Generally concerned individuals</a:t>
            </a:r>
          </a:p>
        </p:txBody>
      </p:sp>
      <p:sp>
        <p:nvSpPr>
          <p:cNvPr id="9" name="Rectangle 8">
            <a:extLst>
              <a:ext uri="{FF2B5EF4-FFF2-40B4-BE49-F238E27FC236}">
                <a16:creationId xmlns:a16="http://schemas.microsoft.com/office/drawing/2014/main" id="{FE032489-0712-C746-A522-702722624E80}"/>
              </a:ext>
            </a:extLst>
          </p:cNvPr>
          <p:cNvSpPr/>
          <p:nvPr/>
        </p:nvSpPr>
        <p:spPr bwMode="auto">
          <a:xfrm>
            <a:off x="3004027" y="3974819"/>
            <a:ext cx="4175758" cy="666973"/>
          </a:xfrm>
          <a:prstGeom prst="rect">
            <a:avLst/>
          </a:prstGeom>
          <a:solidFill>
            <a:schemeClr val="bg1">
              <a:lumMod val="50000"/>
            </a:schemeClr>
          </a:solidFill>
          <a:ln w="19050"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800" b="1" i="0" u="none" strike="noStrike" cap="none" normalizeH="0" baseline="0" dirty="0">
                <a:ln>
                  <a:noFill/>
                </a:ln>
                <a:solidFill>
                  <a:schemeClr val="bg1"/>
                </a:solidFill>
                <a:effectLst/>
                <a:latin typeface="Frutiger 45 Light" pitchFamily="34" charset="0"/>
                <a:ea typeface="Arial Unicode MS" panose="020B0604020202020204" pitchFamily="34" charset="-128"/>
                <a:cs typeface="Arial Unicode MS" panose="020B0604020202020204" pitchFamily="34" charset="-128"/>
              </a:rPr>
              <a:t>Politically Motivated Folks</a:t>
            </a:r>
          </a:p>
        </p:txBody>
      </p:sp>
      <p:sp>
        <p:nvSpPr>
          <p:cNvPr id="10" name="LAYOUT BODY">
            <a:extLst>
              <a:ext uri="{FF2B5EF4-FFF2-40B4-BE49-F238E27FC236}">
                <a16:creationId xmlns:a16="http://schemas.microsoft.com/office/drawing/2014/main" id="{4591C9D1-E64C-6C41-B483-577AC7BBD334}"/>
              </a:ext>
            </a:extLst>
          </p:cNvPr>
          <p:cNvSpPr>
            <a:spLocks noChangeArrowheads="1"/>
          </p:cNvSpPr>
          <p:nvPr>
            <p:custDataLst>
              <p:tags r:id="rId3"/>
            </p:custDataLst>
          </p:nvPr>
        </p:nvSpPr>
        <p:spPr bwMode="gray">
          <a:xfrm>
            <a:off x="3028276" y="4776176"/>
            <a:ext cx="4184726" cy="11081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1006475">
              <a:spcBef>
                <a:spcPct val="100000"/>
              </a:spcBef>
              <a:buClr>
                <a:srgbClr val="5B77CC"/>
              </a:buClr>
              <a:buSzPct val="25000"/>
              <a:buFont typeface="Symbol" pitchFamily="2" charset="2"/>
              <a:defRPr sz="11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228600" indent="-225425" defTabSz="1006475">
              <a:buClr>
                <a:schemeClr val="tx1"/>
              </a:buClr>
              <a:buFont typeface="Symbol" pitchFamily="2" charset="2"/>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457200" indent="-227013"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684213" indent="-225425"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11414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5986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20558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5130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lvl="2"/>
            <a:r>
              <a:rPr lang="en-US" altLang="en-US" sz="1800" b="0" dirty="0"/>
              <a:t>Hate certain president and oppose whichever rule fell under their administration</a:t>
            </a:r>
          </a:p>
        </p:txBody>
      </p:sp>
    </p:spTree>
    <p:extLst>
      <p:ext uri="{BB962C8B-B14F-4D97-AF65-F5344CB8AC3E}">
        <p14:creationId xmlns:p14="http://schemas.microsoft.com/office/powerpoint/2010/main" val="1567457390"/>
      </p:ext>
    </p:extLst>
  </p:cSld>
  <p:clrMapOvr>
    <a:masterClrMapping/>
  </p:clrMapOvr>
  <p:transition advClick="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44DCA-CC91-464D-81FF-8D6426C9034F}"/>
              </a:ext>
            </a:extLst>
          </p:cNvPr>
          <p:cNvSpPr>
            <a:spLocks noGrp="1"/>
          </p:cNvSpPr>
          <p:nvPr>
            <p:ph type="title"/>
          </p:nvPr>
        </p:nvSpPr>
        <p:spPr/>
        <p:txBody>
          <a:bodyPr/>
          <a:lstStyle/>
          <a:p>
            <a:r>
              <a:rPr lang="en-US" dirty="0"/>
              <a:t>Geospatial Data Models</a:t>
            </a:r>
          </a:p>
        </p:txBody>
      </p:sp>
      <p:sp>
        <p:nvSpPr>
          <p:cNvPr id="3" name="Slide Number Placeholder 2">
            <a:extLst>
              <a:ext uri="{FF2B5EF4-FFF2-40B4-BE49-F238E27FC236}">
                <a16:creationId xmlns:a16="http://schemas.microsoft.com/office/drawing/2014/main" id="{509BA84B-90A4-BE4E-8857-5886126BF2AC}"/>
              </a:ext>
            </a:extLst>
          </p:cNvPr>
          <p:cNvSpPr>
            <a:spLocks noGrp="1"/>
          </p:cNvSpPr>
          <p:nvPr>
            <p:ph type="sldNum" sz="quarter" idx="10"/>
          </p:nvPr>
        </p:nvSpPr>
        <p:spPr/>
        <p:txBody>
          <a:bodyPr/>
          <a:lstStyle/>
          <a:p>
            <a:fld id="{10F03DAD-CE80-EE46-B313-DB6487731082}" type="slidenum">
              <a:rPr lang="zh-TW" altLang="en-US" smtClean="0"/>
              <a:pPr/>
              <a:t>6</a:t>
            </a:fld>
            <a:endParaRPr lang="en-US" altLang="zh-TW"/>
          </a:p>
        </p:txBody>
      </p:sp>
    </p:spTree>
    <p:extLst>
      <p:ext uri="{BB962C8B-B14F-4D97-AF65-F5344CB8AC3E}">
        <p14:creationId xmlns:p14="http://schemas.microsoft.com/office/powerpoint/2010/main" val="4220655862"/>
      </p:ext>
    </p:extLst>
  </p:cSld>
  <p:clrMapOvr>
    <a:masterClrMapping/>
  </p:clrMapOvr>
  <p:transition advClick="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1F854-D7D2-C040-8D3E-095F14E58698}"/>
              </a:ext>
            </a:extLst>
          </p:cNvPr>
          <p:cNvSpPr>
            <a:spLocks noGrp="1"/>
          </p:cNvSpPr>
          <p:nvPr>
            <p:ph type="title"/>
          </p:nvPr>
        </p:nvSpPr>
        <p:spPr/>
        <p:txBody>
          <a:bodyPr/>
          <a:lstStyle/>
          <a:p>
            <a:r>
              <a:rPr lang="en-US" dirty="0"/>
              <a:t>Word Clouds by Group</a:t>
            </a:r>
          </a:p>
        </p:txBody>
      </p:sp>
      <p:sp>
        <p:nvSpPr>
          <p:cNvPr id="3" name="Slide Number Placeholder 2">
            <a:extLst>
              <a:ext uri="{FF2B5EF4-FFF2-40B4-BE49-F238E27FC236}">
                <a16:creationId xmlns:a16="http://schemas.microsoft.com/office/drawing/2014/main" id="{5A1C1095-1296-3949-87CA-48B65D8BDDB3}"/>
              </a:ext>
            </a:extLst>
          </p:cNvPr>
          <p:cNvSpPr>
            <a:spLocks noGrp="1"/>
          </p:cNvSpPr>
          <p:nvPr>
            <p:ph type="sldNum" sz="quarter" idx="10"/>
          </p:nvPr>
        </p:nvSpPr>
        <p:spPr/>
        <p:txBody>
          <a:bodyPr/>
          <a:lstStyle/>
          <a:p>
            <a:fld id="{10F03DAD-CE80-EE46-B313-DB6487731082}" type="slidenum">
              <a:rPr lang="zh-TW" altLang="en-US" smtClean="0"/>
              <a:pPr/>
              <a:t>7</a:t>
            </a:fld>
            <a:endParaRPr lang="en-US" altLang="zh-TW"/>
          </a:p>
        </p:txBody>
      </p:sp>
      <p:sp>
        <p:nvSpPr>
          <p:cNvPr id="4" name="Rectangle 3">
            <a:extLst>
              <a:ext uri="{FF2B5EF4-FFF2-40B4-BE49-F238E27FC236}">
                <a16:creationId xmlns:a16="http://schemas.microsoft.com/office/drawing/2014/main" id="{31D5F0A4-2E1A-0245-832E-4104CD69F6A4}"/>
              </a:ext>
            </a:extLst>
          </p:cNvPr>
          <p:cNvSpPr/>
          <p:nvPr/>
        </p:nvSpPr>
        <p:spPr bwMode="auto">
          <a:xfrm>
            <a:off x="806822" y="1355465"/>
            <a:ext cx="4184726" cy="666973"/>
          </a:xfrm>
          <a:prstGeom prst="rect">
            <a:avLst/>
          </a:prstGeom>
          <a:solidFill>
            <a:schemeClr val="accent5">
              <a:lumMod val="50000"/>
            </a:schemeClr>
          </a:solidFill>
          <a:ln w="19050"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800" b="1" i="0" u="none" strike="noStrike" cap="none" normalizeH="0" baseline="0" dirty="0">
                <a:ln>
                  <a:noFill/>
                </a:ln>
                <a:solidFill>
                  <a:schemeClr val="bg1"/>
                </a:solidFill>
                <a:effectLst/>
                <a:latin typeface="Frutiger 45 Light" pitchFamily="34" charset="0"/>
                <a:ea typeface="Arial Unicode MS" panose="020B0604020202020204" pitchFamily="34" charset="-128"/>
                <a:cs typeface="Arial Unicode MS" panose="020B0604020202020204" pitchFamily="34" charset="-128"/>
              </a:rPr>
              <a:t>Supportive Comment Language</a:t>
            </a:r>
          </a:p>
        </p:txBody>
      </p:sp>
      <p:sp>
        <p:nvSpPr>
          <p:cNvPr id="5" name="Rectangle 4">
            <a:extLst>
              <a:ext uri="{FF2B5EF4-FFF2-40B4-BE49-F238E27FC236}">
                <a16:creationId xmlns:a16="http://schemas.microsoft.com/office/drawing/2014/main" id="{5E53FDB9-91FE-164A-9A8D-6451981DBBFA}"/>
              </a:ext>
            </a:extLst>
          </p:cNvPr>
          <p:cNvSpPr/>
          <p:nvPr/>
        </p:nvSpPr>
        <p:spPr bwMode="auto">
          <a:xfrm>
            <a:off x="5206701" y="1355465"/>
            <a:ext cx="4175758" cy="666973"/>
          </a:xfrm>
          <a:prstGeom prst="rect">
            <a:avLst/>
          </a:prstGeom>
          <a:solidFill>
            <a:schemeClr val="accent6">
              <a:lumMod val="60000"/>
              <a:lumOff val="40000"/>
            </a:schemeClr>
          </a:solidFill>
          <a:ln w="19050"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800" b="1" i="0" u="none" strike="noStrike" cap="none" normalizeH="0" baseline="0" dirty="0">
                <a:ln>
                  <a:noFill/>
                </a:ln>
                <a:effectLst/>
                <a:latin typeface="Frutiger 45 Light" pitchFamily="34" charset="0"/>
                <a:ea typeface="Arial Unicode MS" panose="020B0604020202020204" pitchFamily="34" charset="-128"/>
                <a:cs typeface="Arial Unicode MS" panose="020B0604020202020204" pitchFamily="34" charset="-128"/>
              </a:rPr>
              <a:t>Opposed Comment Language</a:t>
            </a:r>
          </a:p>
        </p:txBody>
      </p:sp>
      <p:pic>
        <p:nvPicPr>
          <p:cNvPr id="7" name="Picture 6">
            <a:extLst>
              <a:ext uri="{FF2B5EF4-FFF2-40B4-BE49-F238E27FC236}">
                <a16:creationId xmlns:a16="http://schemas.microsoft.com/office/drawing/2014/main" id="{6ED2F539-EB7D-C847-B4A3-0C465B1C5D07}"/>
              </a:ext>
            </a:extLst>
          </p:cNvPr>
          <p:cNvPicPr>
            <a:picLocks noChangeAspect="1"/>
          </p:cNvPicPr>
          <p:nvPr/>
        </p:nvPicPr>
        <p:blipFill>
          <a:blip r:embed="rId2"/>
          <a:stretch>
            <a:fillRect/>
          </a:stretch>
        </p:blipFill>
        <p:spPr>
          <a:xfrm>
            <a:off x="806822" y="2345166"/>
            <a:ext cx="4184632" cy="4184632"/>
          </a:xfrm>
          <a:prstGeom prst="rect">
            <a:avLst/>
          </a:prstGeom>
        </p:spPr>
      </p:pic>
      <p:pic>
        <p:nvPicPr>
          <p:cNvPr id="9" name="Picture 8">
            <a:extLst>
              <a:ext uri="{FF2B5EF4-FFF2-40B4-BE49-F238E27FC236}">
                <a16:creationId xmlns:a16="http://schemas.microsoft.com/office/drawing/2014/main" id="{787DAF30-E356-9344-8473-90096DEF6B17}"/>
              </a:ext>
            </a:extLst>
          </p:cNvPr>
          <p:cNvPicPr>
            <a:picLocks noChangeAspect="1"/>
          </p:cNvPicPr>
          <p:nvPr/>
        </p:nvPicPr>
        <p:blipFill>
          <a:blip r:embed="rId3"/>
          <a:stretch>
            <a:fillRect/>
          </a:stretch>
        </p:blipFill>
        <p:spPr>
          <a:xfrm>
            <a:off x="5206701" y="2345166"/>
            <a:ext cx="4184632" cy="4184632"/>
          </a:xfrm>
          <a:prstGeom prst="rect">
            <a:avLst/>
          </a:prstGeom>
        </p:spPr>
      </p:pic>
    </p:spTree>
    <p:extLst>
      <p:ext uri="{BB962C8B-B14F-4D97-AF65-F5344CB8AC3E}">
        <p14:creationId xmlns:p14="http://schemas.microsoft.com/office/powerpoint/2010/main" val="1271696319"/>
      </p:ext>
    </p:extLst>
  </p:cSld>
  <p:clrMapOvr>
    <a:masterClrMapping/>
  </p:clrMapOvr>
  <p:transition advClick="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F214A-ECBF-AE49-9D5E-FD27553DD527}"/>
              </a:ext>
            </a:extLst>
          </p:cNvPr>
          <p:cNvSpPr>
            <a:spLocks noGrp="1"/>
          </p:cNvSpPr>
          <p:nvPr>
            <p:ph type="title"/>
          </p:nvPr>
        </p:nvSpPr>
        <p:spPr/>
        <p:txBody>
          <a:bodyPr/>
          <a:lstStyle/>
          <a:p>
            <a:r>
              <a:rPr lang="en-US" dirty="0"/>
              <a:t>Comparison of Top 20 Words</a:t>
            </a:r>
          </a:p>
        </p:txBody>
      </p:sp>
      <p:sp>
        <p:nvSpPr>
          <p:cNvPr id="3" name="Slide Number Placeholder 2">
            <a:extLst>
              <a:ext uri="{FF2B5EF4-FFF2-40B4-BE49-F238E27FC236}">
                <a16:creationId xmlns:a16="http://schemas.microsoft.com/office/drawing/2014/main" id="{75113D7C-44CC-8444-9626-CD2E4CCA6F05}"/>
              </a:ext>
            </a:extLst>
          </p:cNvPr>
          <p:cNvSpPr>
            <a:spLocks noGrp="1"/>
          </p:cNvSpPr>
          <p:nvPr>
            <p:ph type="sldNum" sz="quarter" idx="10"/>
          </p:nvPr>
        </p:nvSpPr>
        <p:spPr/>
        <p:txBody>
          <a:bodyPr/>
          <a:lstStyle/>
          <a:p>
            <a:fld id="{10F03DAD-CE80-EE46-B313-DB6487731082}" type="slidenum">
              <a:rPr lang="zh-TW" altLang="en-US" smtClean="0"/>
              <a:pPr/>
              <a:t>8</a:t>
            </a:fld>
            <a:endParaRPr lang="en-US" altLang="zh-TW"/>
          </a:p>
        </p:txBody>
      </p:sp>
      <p:sp>
        <p:nvSpPr>
          <p:cNvPr id="8" name="Oval 7">
            <a:extLst>
              <a:ext uri="{FF2B5EF4-FFF2-40B4-BE49-F238E27FC236}">
                <a16:creationId xmlns:a16="http://schemas.microsoft.com/office/drawing/2014/main" id="{FEC13B53-C670-9749-A54D-33B830FC8809}"/>
              </a:ext>
            </a:extLst>
          </p:cNvPr>
          <p:cNvSpPr/>
          <p:nvPr/>
        </p:nvSpPr>
        <p:spPr bwMode="auto">
          <a:xfrm>
            <a:off x="1108028" y="2409714"/>
            <a:ext cx="4485939" cy="4034118"/>
          </a:xfrm>
          <a:prstGeom prst="ellipse">
            <a:avLst/>
          </a:prstGeom>
          <a:noFill/>
          <a:ln w="19050" cap="flat" cmpd="sng" algn="ctr">
            <a:solidFill>
              <a:schemeClr val="accent5">
                <a:lumMod val="50000"/>
              </a:schemeClr>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rgbClr val="969696">
                      <a:gamma/>
                      <a:shade val="60000"/>
                      <a:invGamma/>
                    </a:srgbClr>
                  </a:outerShdw>
                </a:effectLst>
              </a14:hiddenEffects>
            </a:ext>
          </a:extLst>
        </p:spPr>
        <p:txBody>
          <a:bodyPr vert="horz" wrap="square" lIns="0" tIns="0" rIns="0" bIns="0" numCol="1" rtlCol="0" anchor="ctr" anchorCtr="1" compatLnSpc="1">
            <a:prstTxWarp prst="textNoShape">
              <a:avLst/>
            </a:prstTxWarp>
          </a:bodyPr>
          <a:lstStyle/>
          <a:p>
            <a:pPr marL="171450" marR="0" indent="-171450" algn="l" defTabSz="914400" rtl="0" eaLnBrk="0" fontAlgn="base" latinLnBrk="0" hangingPunct="0">
              <a:lnSpc>
                <a:spcPct val="100000"/>
              </a:lnSpc>
              <a:spcBef>
                <a:spcPct val="50000"/>
              </a:spcBef>
              <a:spcAft>
                <a:spcPct val="0"/>
              </a:spcAft>
              <a:buClrTx/>
              <a:buSzTx/>
              <a:buFontTx/>
              <a:buChar char="-"/>
              <a:tabLst/>
            </a:pPr>
            <a:r>
              <a:rPr kumimoji="0" lang="en-US" sz="1400" b="0"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t>Clear</a:t>
            </a:r>
          </a:p>
          <a:p>
            <a:pPr marL="171450" marR="0" indent="-171450" algn="l" defTabSz="914400" rtl="0" eaLnBrk="0" fontAlgn="base" latinLnBrk="0" hangingPunct="0">
              <a:lnSpc>
                <a:spcPct val="100000"/>
              </a:lnSpc>
              <a:spcBef>
                <a:spcPct val="50000"/>
              </a:spcBef>
              <a:spcAft>
                <a:spcPct val="0"/>
              </a:spcAft>
              <a:buClrTx/>
              <a:buSzTx/>
              <a:buFontTx/>
              <a:buChar char="-"/>
              <a:tabLst/>
            </a:pPr>
            <a:r>
              <a:rPr lang="en-US" sz="1400" b="0" dirty="0"/>
              <a:t>Corp</a:t>
            </a:r>
          </a:p>
          <a:p>
            <a:pPr marL="171450" marR="0" indent="-171450" algn="l" defTabSz="914400" rtl="0" eaLnBrk="0" fontAlgn="base" latinLnBrk="0" hangingPunct="0">
              <a:lnSpc>
                <a:spcPct val="100000"/>
              </a:lnSpc>
              <a:spcBef>
                <a:spcPct val="50000"/>
              </a:spcBef>
              <a:spcAft>
                <a:spcPct val="0"/>
              </a:spcAft>
              <a:buClrTx/>
              <a:buSzTx/>
              <a:buFontTx/>
              <a:buChar char="-"/>
              <a:tabLst/>
            </a:pPr>
            <a:r>
              <a:rPr lang="en-US" sz="1400" b="0" dirty="0"/>
              <a:t>Definition</a:t>
            </a:r>
          </a:p>
          <a:p>
            <a:pPr marL="171450" marR="0" indent="-171450" algn="l" defTabSz="914400" rtl="0" eaLnBrk="0" fontAlgn="base" latinLnBrk="0" hangingPunct="0">
              <a:lnSpc>
                <a:spcPct val="100000"/>
              </a:lnSpc>
              <a:spcBef>
                <a:spcPct val="50000"/>
              </a:spcBef>
              <a:spcAft>
                <a:spcPct val="0"/>
              </a:spcAft>
              <a:buClrTx/>
              <a:buSzTx/>
              <a:buFontTx/>
              <a:buChar char="-"/>
              <a:tabLst/>
            </a:pPr>
            <a:r>
              <a:rPr kumimoji="0" lang="en-US" sz="1400" b="0"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t>Farm</a:t>
            </a:r>
          </a:p>
          <a:p>
            <a:pPr marL="171450" marR="0" indent="-171450" algn="l" defTabSz="914400" rtl="0" eaLnBrk="0" fontAlgn="base" latinLnBrk="0" hangingPunct="0">
              <a:lnSpc>
                <a:spcPct val="100000"/>
              </a:lnSpc>
              <a:spcBef>
                <a:spcPct val="50000"/>
              </a:spcBef>
              <a:spcAft>
                <a:spcPct val="0"/>
              </a:spcAft>
              <a:buClrTx/>
              <a:buSzTx/>
              <a:buFontTx/>
              <a:buChar char="-"/>
              <a:tabLst/>
            </a:pPr>
            <a:r>
              <a:rPr lang="en-US" sz="1400" b="0" dirty="0"/>
              <a:t>Farmer</a:t>
            </a:r>
          </a:p>
          <a:p>
            <a:pPr marL="171450" marR="0" indent="-171450" algn="l" defTabSz="914400" rtl="0" eaLnBrk="0" fontAlgn="base" latinLnBrk="0" hangingPunct="0">
              <a:lnSpc>
                <a:spcPct val="100000"/>
              </a:lnSpc>
              <a:spcBef>
                <a:spcPct val="50000"/>
              </a:spcBef>
              <a:spcAft>
                <a:spcPct val="0"/>
              </a:spcAft>
              <a:buClrTx/>
              <a:buSzTx/>
              <a:buFontTx/>
              <a:buChar char="-"/>
              <a:tabLst/>
            </a:pPr>
            <a:r>
              <a:rPr kumimoji="0" lang="en-US" sz="1400" b="0"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t>Land</a:t>
            </a:r>
          </a:p>
          <a:p>
            <a:pPr marL="171450" marR="0" indent="-171450" algn="l" defTabSz="914400" rtl="0" eaLnBrk="0" fontAlgn="base" latinLnBrk="0" hangingPunct="0">
              <a:lnSpc>
                <a:spcPct val="100000"/>
              </a:lnSpc>
              <a:spcBef>
                <a:spcPct val="50000"/>
              </a:spcBef>
              <a:spcAft>
                <a:spcPct val="0"/>
              </a:spcAft>
              <a:buClrTx/>
              <a:buSzTx/>
              <a:buFontTx/>
              <a:buChar char="-"/>
              <a:tabLst/>
            </a:pPr>
            <a:r>
              <a:rPr lang="en-US" sz="1400" b="0" dirty="0"/>
              <a:t>Need</a:t>
            </a:r>
          </a:p>
          <a:p>
            <a:pPr marL="171450" marR="0" indent="-171450" algn="l" defTabSz="914400" rtl="0" eaLnBrk="0" fontAlgn="base" latinLnBrk="0" hangingPunct="0">
              <a:lnSpc>
                <a:spcPct val="100000"/>
              </a:lnSpc>
              <a:spcBef>
                <a:spcPct val="50000"/>
              </a:spcBef>
              <a:spcAft>
                <a:spcPct val="0"/>
              </a:spcAft>
              <a:buClrTx/>
              <a:buSzTx/>
              <a:buFontTx/>
              <a:buChar char="-"/>
              <a:tabLst/>
            </a:pPr>
            <a:r>
              <a:rPr kumimoji="0" lang="en-US" sz="1400" b="0"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t>New</a:t>
            </a:r>
          </a:p>
          <a:p>
            <a:pPr marL="171450" marR="0" indent="-171450" algn="l" defTabSz="914400" rtl="0" eaLnBrk="0" fontAlgn="base" latinLnBrk="0" hangingPunct="0">
              <a:lnSpc>
                <a:spcPct val="100000"/>
              </a:lnSpc>
              <a:spcBef>
                <a:spcPct val="50000"/>
              </a:spcBef>
              <a:spcAft>
                <a:spcPct val="0"/>
              </a:spcAft>
              <a:buClrTx/>
              <a:buSzTx/>
              <a:buFontTx/>
              <a:buChar char="-"/>
              <a:tabLst/>
            </a:pPr>
            <a:r>
              <a:rPr lang="en-US" sz="1400" b="0" dirty="0"/>
              <a:t>Quality</a:t>
            </a:r>
          </a:p>
          <a:p>
            <a:pPr marL="171450" marR="0" indent="-171450" algn="l" defTabSz="914400" rtl="0" eaLnBrk="0" fontAlgn="base" latinLnBrk="0" hangingPunct="0">
              <a:lnSpc>
                <a:spcPct val="100000"/>
              </a:lnSpc>
              <a:spcBef>
                <a:spcPct val="50000"/>
              </a:spcBef>
              <a:spcAft>
                <a:spcPct val="0"/>
              </a:spcAft>
              <a:buClrTx/>
              <a:buSzTx/>
              <a:buFontTx/>
              <a:buChar char="-"/>
              <a:tabLst/>
            </a:pPr>
            <a:r>
              <a:rPr kumimoji="0" lang="en-US" sz="1400" b="0"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t>Regulation</a:t>
            </a:r>
          </a:p>
          <a:p>
            <a:pPr marL="171450" marR="0" indent="-171450" algn="l" defTabSz="914400" rtl="0" eaLnBrk="0" fontAlgn="base" latinLnBrk="0" hangingPunct="0">
              <a:lnSpc>
                <a:spcPct val="100000"/>
              </a:lnSpc>
              <a:spcBef>
                <a:spcPct val="50000"/>
              </a:spcBef>
              <a:spcAft>
                <a:spcPct val="0"/>
              </a:spcAft>
              <a:buClrTx/>
              <a:buSzTx/>
              <a:buFontTx/>
              <a:buChar char="-"/>
              <a:tabLst/>
            </a:pPr>
            <a:r>
              <a:rPr lang="en-US" sz="1400" b="0" dirty="0"/>
              <a:t>Support</a:t>
            </a:r>
          </a:p>
          <a:p>
            <a:pPr marL="171450" marR="0" indent="-171450" algn="l" defTabSz="914400" rtl="0" eaLnBrk="0" fontAlgn="base" latinLnBrk="0" hangingPunct="0">
              <a:lnSpc>
                <a:spcPct val="100000"/>
              </a:lnSpc>
              <a:spcBef>
                <a:spcPct val="50000"/>
              </a:spcBef>
              <a:spcAft>
                <a:spcPct val="0"/>
              </a:spcAft>
              <a:buClrTx/>
              <a:buSzTx/>
              <a:buFontTx/>
              <a:buChar char="-"/>
              <a:tabLst/>
            </a:pPr>
            <a:r>
              <a:rPr kumimoji="0" lang="en-US" sz="1400" b="0"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t>Unite</a:t>
            </a:r>
          </a:p>
        </p:txBody>
      </p:sp>
      <p:sp>
        <p:nvSpPr>
          <p:cNvPr id="9" name="Oval 8">
            <a:extLst>
              <a:ext uri="{FF2B5EF4-FFF2-40B4-BE49-F238E27FC236}">
                <a16:creationId xmlns:a16="http://schemas.microsoft.com/office/drawing/2014/main" id="{D5DA58AA-6338-4C44-8F56-29209CD458B6}"/>
              </a:ext>
            </a:extLst>
          </p:cNvPr>
          <p:cNvSpPr/>
          <p:nvPr/>
        </p:nvSpPr>
        <p:spPr bwMode="auto">
          <a:xfrm>
            <a:off x="4197268" y="2400749"/>
            <a:ext cx="4485939" cy="4034118"/>
          </a:xfrm>
          <a:prstGeom prst="ellipse">
            <a:avLst/>
          </a:prstGeom>
          <a:noFill/>
          <a:ln w="19050" cap="flat" cmpd="sng" algn="ctr">
            <a:solidFill>
              <a:schemeClr val="accent6">
                <a:lumMod val="60000"/>
                <a:lumOff val="40000"/>
              </a:schemeClr>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rgbClr val="969696">
                      <a:gamma/>
                      <a:shade val="60000"/>
                      <a:invGamma/>
                    </a:srgbClr>
                  </a:outerShdw>
                </a:effectLst>
              </a14:hiddenEffects>
            </a:ext>
          </a:extLst>
        </p:spPr>
        <p:txBody>
          <a:bodyPr vert="horz" wrap="square" lIns="0" tIns="0" rIns="0" bIns="0" numCol="1" rtlCol="0" anchor="ctr" anchorCtr="1" compatLnSpc="1">
            <a:prstTxWarp prst="textNoShape">
              <a:avLst/>
            </a:prstTxWarp>
          </a:bodyPr>
          <a:lstStyle/>
          <a:p>
            <a:pPr marL="171450" marR="0" indent="-171450" algn="l" defTabSz="914400" rtl="0" eaLnBrk="0" fontAlgn="base" latinLnBrk="0" hangingPunct="0">
              <a:lnSpc>
                <a:spcPct val="100000"/>
              </a:lnSpc>
              <a:spcBef>
                <a:spcPct val="50000"/>
              </a:spcBef>
              <a:spcAft>
                <a:spcPct val="0"/>
              </a:spcAft>
              <a:buClrTx/>
              <a:buSzTx/>
              <a:buFontTx/>
              <a:buChar char="-"/>
              <a:tabLst/>
            </a:pPr>
            <a:r>
              <a:rPr kumimoji="0" lang="en-US" sz="1400" b="0"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t>Community</a:t>
            </a:r>
          </a:p>
          <a:p>
            <a:pPr marL="171450" marR="0" indent="-171450" algn="l" defTabSz="914400" rtl="0" eaLnBrk="0" fontAlgn="base" latinLnBrk="0" hangingPunct="0">
              <a:lnSpc>
                <a:spcPct val="100000"/>
              </a:lnSpc>
              <a:spcBef>
                <a:spcPct val="50000"/>
              </a:spcBef>
              <a:spcAft>
                <a:spcPct val="0"/>
              </a:spcAft>
              <a:buClrTx/>
              <a:buSzTx/>
              <a:buFontTx/>
              <a:buChar char="-"/>
              <a:tabLst/>
            </a:pPr>
            <a:r>
              <a:rPr lang="en-US" sz="1400" b="0" dirty="0"/>
              <a:t>Drink</a:t>
            </a:r>
          </a:p>
          <a:p>
            <a:pPr marL="171450" marR="0" indent="-171450" algn="l" defTabSz="914400" rtl="0" eaLnBrk="0" fontAlgn="base" latinLnBrk="0" hangingPunct="0">
              <a:lnSpc>
                <a:spcPct val="100000"/>
              </a:lnSpc>
              <a:spcBef>
                <a:spcPct val="50000"/>
              </a:spcBef>
              <a:spcAft>
                <a:spcPct val="0"/>
              </a:spcAft>
              <a:buClrTx/>
              <a:buSzTx/>
              <a:buFontTx/>
              <a:buChar char="-"/>
              <a:tabLst/>
            </a:pPr>
            <a:r>
              <a:rPr kumimoji="0" lang="en-US" sz="1400" b="0"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t>Health</a:t>
            </a:r>
          </a:p>
          <a:p>
            <a:pPr marL="171450" marR="0" indent="-171450" algn="l" defTabSz="914400" rtl="0" eaLnBrk="0" fontAlgn="base" latinLnBrk="0" hangingPunct="0">
              <a:lnSpc>
                <a:spcPct val="100000"/>
              </a:lnSpc>
              <a:spcBef>
                <a:spcPct val="50000"/>
              </a:spcBef>
              <a:spcAft>
                <a:spcPct val="0"/>
              </a:spcAft>
              <a:buClrTx/>
              <a:buSzTx/>
              <a:buFontTx/>
              <a:buChar char="-"/>
              <a:tabLst/>
            </a:pPr>
            <a:r>
              <a:rPr lang="en-US" sz="1400" b="0" dirty="0"/>
              <a:t>Lake</a:t>
            </a:r>
          </a:p>
          <a:p>
            <a:pPr marL="171450" marR="0" indent="-171450" algn="l" defTabSz="914400" rtl="0" eaLnBrk="0" fontAlgn="base" latinLnBrk="0" hangingPunct="0">
              <a:lnSpc>
                <a:spcPct val="100000"/>
              </a:lnSpc>
              <a:spcBef>
                <a:spcPct val="50000"/>
              </a:spcBef>
              <a:spcAft>
                <a:spcPct val="0"/>
              </a:spcAft>
              <a:buClrTx/>
              <a:buSzTx/>
              <a:buFontTx/>
              <a:buChar char="-"/>
              <a:tabLst/>
            </a:pPr>
            <a:r>
              <a:rPr kumimoji="0" lang="en-US" sz="1400" b="0"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t>Pollution</a:t>
            </a:r>
          </a:p>
          <a:p>
            <a:pPr marL="171450" marR="0" indent="-171450" algn="l" defTabSz="914400" rtl="0" eaLnBrk="0" fontAlgn="base" latinLnBrk="0" hangingPunct="0">
              <a:lnSpc>
                <a:spcPct val="100000"/>
              </a:lnSpc>
              <a:spcBef>
                <a:spcPct val="50000"/>
              </a:spcBef>
              <a:spcAft>
                <a:spcPct val="0"/>
              </a:spcAft>
              <a:buClrTx/>
              <a:buSzTx/>
              <a:buFontTx/>
              <a:buChar char="-"/>
              <a:tabLst/>
            </a:pPr>
            <a:r>
              <a:rPr lang="en-US" sz="1400" b="0" dirty="0"/>
              <a:t>Proposal</a:t>
            </a:r>
          </a:p>
          <a:p>
            <a:pPr marL="171450" marR="0" indent="-171450" algn="l" defTabSz="914400" rtl="0" eaLnBrk="0" fontAlgn="base" latinLnBrk="0" hangingPunct="0">
              <a:lnSpc>
                <a:spcPct val="100000"/>
              </a:lnSpc>
              <a:spcBef>
                <a:spcPct val="50000"/>
              </a:spcBef>
              <a:spcAft>
                <a:spcPct val="0"/>
              </a:spcAft>
              <a:buClrTx/>
              <a:buSzTx/>
              <a:buFontTx/>
              <a:buChar char="-"/>
              <a:tabLst/>
            </a:pPr>
            <a:r>
              <a:rPr kumimoji="0" lang="en-US" sz="1400" b="0"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t>Protection</a:t>
            </a:r>
          </a:p>
          <a:p>
            <a:pPr marL="171450" marR="0" indent="-171450" algn="l" defTabSz="914400" rtl="0" eaLnBrk="0" fontAlgn="base" latinLnBrk="0" hangingPunct="0">
              <a:lnSpc>
                <a:spcPct val="100000"/>
              </a:lnSpc>
              <a:spcBef>
                <a:spcPct val="50000"/>
              </a:spcBef>
              <a:spcAft>
                <a:spcPct val="0"/>
              </a:spcAft>
              <a:buClrTx/>
              <a:buSzTx/>
              <a:buFontTx/>
              <a:buChar char="-"/>
              <a:tabLst/>
            </a:pPr>
            <a:r>
              <a:rPr lang="en-US" sz="1400" b="0" dirty="0"/>
              <a:t>River</a:t>
            </a:r>
          </a:p>
          <a:p>
            <a:pPr marL="171450" marR="0" indent="-171450" algn="l" defTabSz="914400" rtl="0" eaLnBrk="0" fontAlgn="base" latinLnBrk="0" hangingPunct="0">
              <a:lnSpc>
                <a:spcPct val="100000"/>
              </a:lnSpc>
              <a:spcBef>
                <a:spcPct val="50000"/>
              </a:spcBef>
              <a:spcAft>
                <a:spcPct val="0"/>
              </a:spcAft>
              <a:buClrTx/>
              <a:buSzTx/>
              <a:buFontTx/>
              <a:buChar char="-"/>
              <a:tabLst/>
            </a:pPr>
            <a:r>
              <a:rPr kumimoji="0" lang="en-US" sz="1400" b="0"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t>Small</a:t>
            </a:r>
          </a:p>
          <a:p>
            <a:pPr marL="171450" marR="0" indent="-171450" algn="l" defTabSz="914400" rtl="0" eaLnBrk="0" fontAlgn="base" latinLnBrk="0" hangingPunct="0">
              <a:lnSpc>
                <a:spcPct val="100000"/>
              </a:lnSpc>
              <a:spcBef>
                <a:spcPct val="50000"/>
              </a:spcBef>
              <a:spcAft>
                <a:spcPct val="0"/>
              </a:spcAft>
              <a:buClrTx/>
              <a:buSzTx/>
              <a:buFontTx/>
              <a:buChar char="-"/>
              <a:tabLst/>
            </a:pPr>
            <a:r>
              <a:rPr lang="en-US" sz="1400" b="0" dirty="0"/>
              <a:t>Stream</a:t>
            </a:r>
          </a:p>
          <a:p>
            <a:pPr marL="171450" marR="0" indent="-171450" algn="l" defTabSz="914400" rtl="0" eaLnBrk="0" fontAlgn="base" latinLnBrk="0" hangingPunct="0">
              <a:lnSpc>
                <a:spcPct val="100000"/>
              </a:lnSpc>
              <a:spcBef>
                <a:spcPct val="50000"/>
              </a:spcBef>
              <a:spcAft>
                <a:spcPct val="0"/>
              </a:spcAft>
              <a:buClrTx/>
              <a:buSzTx/>
              <a:buFontTx/>
              <a:buChar char="-"/>
              <a:tabLst/>
            </a:pPr>
            <a:r>
              <a:rPr kumimoji="0" lang="en-US" sz="1400" b="0"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t>Waterway</a:t>
            </a:r>
          </a:p>
          <a:p>
            <a:pPr marL="171450" marR="0" indent="-171450" algn="l" defTabSz="914400" rtl="0" eaLnBrk="0" fontAlgn="base" latinLnBrk="0" hangingPunct="0">
              <a:lnSpc>
                <a:spcPct val="100000"/>
              </a:lnSpc>
              <a:spcBef>
                <a:spcPct val="50000"/>
              </a:spcBef>
              <a:spcAft>
                <a:spcPct val="0"/>
              </a:spcAft>
              <a:buClrTx/>
              <a:buSzTx/>
              <a:buFontTx/>
              <a:buChar char="-"/>
              <a:tabLst/>
            </a:pPr>
            <a:r>
              <a:rPr lang="en-US" sz="1400" b="0" dirty="0"/>
              <a:t>Wetland</a:t>
            </a:r>
            <a:endParaRPr kumimoji="0" lang="en-US" sz="1400" b="0"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endParaRPr>
          </a:p>
        </p:txBody>
      </p:sp>
      <p:sp>
        <p:nvSpPr>
          <p:cNvPr id="10" name="TextBox 9">
            <a:extLst>
              <a:ext uri="{FF2B5EF4-FFF2-40B4-BE49-F238E27FC236}">
                <a16:creationId xmlns:a16="http://schemas.microsoft.com/office/drawing/2014/main" id="{FBD7C2A0-D021-8D42-BD44-8C4867099984}"/>
              </a:ext>
            </a:extLst>
          </p:cNvPr>
          <p:cNvSpPr txBox="1"/>
          <p:nvPr/>
        </p:nvSpPr>
        <p:spPr>
          <a:xfrm>
            <a:off x="4507453" y="3119714"/>
            <a:ext cx="1215614" cy="2569934"/>
          </a:xfrm>
          <a:prstGeom prst="rect">
            <a:avLst/>
          </a:prstGeom>
          <a:noFill/>
        </p:spPr>
        <p:txBody>
          <a:bodyPr wrap="square" rtlCol="0">
            <a:spAutoFit/>
          </a:bodyPr>
          <a:lstStyle/>
          <a:p>
            <a:pPr marL="171450" indent="-171450">
              <a:buFontTx/>
              <a:buChar char="-"/>
            </a:pPr>
            <a:r>
              <a:rPr lang="en-US" sz="1400" b="0" dirty="0"/>
              <a:t>Act</a:t>
            </a:r>
          </a:p>
          <a:p>
            <a:pPr marL="171450" indent="-171450">
              <a:buFontTx/>
              <a:buChar char="-"/>
            </a:pPr>
            <a:r>
              <a:rPr lang="en-US" sz="1400" b="0" dirty="0"/>
              <a:t>Clean</a:t>
            </a:r>
          </a:p>
          <a:p>
            <a:pPr marL="171450" indent="-171450">
              <a:buFontTx/>
              <a:buChar char="-"/>
            </a:pPr>
            <a:r>
              <a:rPr lang="en-US" sz="1400" b="0" dirty="0"/>
              <a:t>EPA</a:t>
            </a:r>
          </a:p>
          <a:p>
            <a:pPr marL="171450" indent="-171450">
              <a:buFontTx/>
              <a:buChar char="-"/>
            </a:pPr>
            <a:r>
              <a:rPr lang="en-US" sz="1400" b="0" dirty="0"/>
              <a:t>Propose</a:t>
            </a:r>
          </a:p>
          <a:p>
            <a:pPr marL="171450" indent="-171450">
              <a:buFontTx/>
              <a:buChar char="-"/>
            </a:pPr>
            <a:r>
              <a:rPr lang="en-US" sz="1400" b="0" dirty="0"/>
              <a:t>Protect</a:t>
            </a:r>
          </a:p>
          <a:p>
            <a:pPr marL="171450" indent="-171450">
              <a:buFontTx/>
              <a:buChar char="-"/>
            </a:pPr>
            <a:r>
              <a:rPr lang="en-US" sz="1400" b="0" dirty="0"/>
              <a:t>Rule</a:t>
            </a:r>
          </a:p>
          <a:p>
            <a:pPr marL="171450" indent="-171450">
              <a:buFontTx/>
              <a:buChar char="-"/>
            </a:pPr>
            <a:r>
              <a:rPr lang="en-US" sz="1400" b="0" dirty="0"/>
              <a:t>State</a:t>
            </a:r>
          </a:p>
          <a:p>
            <a:pPr marL="171450" indent="-171450">
              <a:buFontTx/>
              <a:buChar char="-"/>
            </a:pPr>
            <a:r>
              <a:rPr lang="en-US" sz="1400" b="0" dirty="0"/>
              <a:t>Water</a:t>
            </a:r>
          </a:p>
        </p:txBody>
      </p:sp>
      <p:sp>
        <p:nvSpPr>
          <p:cNvPr id="11" name="Rectangle 10">
            <a:extLst>
              <a:ext uri="{FF2B5EF4-FFF2-40B4-BE49-F238E27FC236}">
                <a16:creationId xmlns:a16="http://schemas.microsoft.com/office/drawing/2014/main" id="{EF2BBA24-C2C4-B244-B109-69B448DDDB47}"/>
              </a:ext>
            </a:extLst>
          </p:cNvPr>
          <p:cNvSpPr/>
          <p:nvPr/>
        </p:nvSpPr>
        <p:spPr bwMode="auto">
          <a:xfrm>
            <a:off x="767330" y="1331855"/>
            <a:ext cx="4184726" cy="666973"/>
          </a:xfrm>
          <a:prstGeom prst="rect">
            <a:avLst/>
          </a:prstGeom>
          <a:solidFill>
            <a:schemeClr val="accent5">
              <a:lumMod val="50000"/>
            </a:schemeClr>
          </a:solidFill>
          <a:ln w="19050"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800" b="1" i="0" u="none" strike="noStrike" cap="none" normalizeH="0" baseline="0" dirty="0">
                <a:ln>
                  <a:noFill/>
                </a:ln>
                <a:solidFill>
                  <a:schemeClr val="bg1"/>
                </a:solidFill>
                <a:effectLst/>
                <a:latin typeface="Frutiger 45 Light" pitchFamily="34" charset="0"/>
                <a:ea typeface="Arial Unicode MS" panose="020B0604020202020204" pitchFamily="34" charset="-128"/>
                <a:cs typeface="Arial Unicode MS" panose="020B0604020202020204" pitchFamily="34" charset="-128"/>
              </a:rPr>
              <a:t>Generally Supportive of Rule Change</a:t>
            </a:r>
          </a:p>
        </p:txBody>
      </p:sp>
      <p:sp>
        <p:nvSpPr>
          <p:cNvPr id="12" name="Rectangle 11">
            <a:extLst>
              <a:ext uri="{FF2B5EF4-FFF2-40B4-BE49-F238E27FC236}">
                <a16:creationId xmlns:a16="http://schemas.microsoft.com/office/drawing/2014/main" id="{CD1E953D-F2E1-B04D-9265-D7F94B13D206}"/>
              </a:ext>
            </a:extLst>
          </p:cNvPr>
          <p:cNvSpPr/>
          <p:nvPr/>
        </p:nvSpPr>
        <p:spPr bwMode="auto">
          <a:xfrm>
            <a:off x="4975410" y="1331855"/>
            <a:ext cx="4175758" cy="666973"/>
          </a:xfrm>
          <a:prstGeom prst="rect">
            <a:avLst/>
          </a:prstGeom>
          <a:solidFill>
            <a:schemeClr val="accent6">
              <a:lumMod val="60000"/>
              <a:lumOff val="40000"/>
            </a:schemeClr>
          </a:solidFill>
          <a:ln w="19050"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800" b="1" i="0" u="none" strike="noStrike" cap="none" normalizeH="0" baseline="0" dirty="0">
                <a:ln>
                  <a:noFill/>
                </a:ln>
                <a:effectLst/>
                <a:latin typeface="Frutiger 45 Light" pitchFamily="34" charset="0"/>
                <a:ea typeface="Arial Unicode MS" panose="020B0604020202020204" pitchFamily="34" charset="-128"/>
                <a:cs typeface="Arial Unicode MS" panose="020B0604020202020204" pitchFamily="34" charset="-128"/>
              </a:rPr>
              <a:t>Generally Opposed to Rule Change</a:t>
            </a:r>
          </a:p>
        </p:txBody>
      </p:sp>
    </p:spTree>
    <p:extLst>
      <p:ext uri="{BB962C8B-B14F-4D97-AF65-F5344CB8AC3E}">
        <p14:creationId xmlns:p14="http://schemas.microsoft.com/office/powerpoint/2010/main" val="1773305490"/>
      </p:ext>
    </p:extLst>
  </p:cSld>
  <p:clrMapOvr>
    <a:masterClrMapping/>
  </p:clrMapOvr>
  <p:transition advClick="0"/>
</p:sld>
</file>

<file path=ppt/tags/tag1.xml><?xml version="1.0" encoding="utf-8"?>
<p:tagLst xmlns:a="http://schemas.openxmlformats.org/drawingml/2006/main" xmlns:r="http://schemas.openxmlformats.org/officeDocument/2006/relationships" xmlns:p="http://schemas.openxmlformats.org/presentationml/2006/main">
  <p:tag name="FULLPATHNAME" val=" "/>
  <p:tag name="KEYWORDS" val="C:\Program Files\Ubs\PresXpress\templates\PresPrint.pot"/>
  <p:tag name="SERIF FONT" val="UBSHeadline"/>
  <p:tag name="SANS SERIF FONT" val="Frutiger 45 Light"/>
  <p:tag name="LANGUAGE ID" val="1033"/>
  <p:tag name="QUOTECOLOR" val="16745271"/>
  <p:tag name="LP_81F2024BFF964BFB9E0958365E629F9E" val="39345.9551041667"/>
  <p:tag name="FDSMENUDOCLEVELBTNSTATES" val="&lt;btnStates&gt;&lt;btn tag=&quot;1001&quot; state=&quot;UP&quot;/&gt;&lt;/btnStates&gt;&#13;&#10;"/>
  <p:tag name="LAST PRINTED" val="393467773437500E-10"/>
</p:tagLst>
</file>

<file path=ppt/tags/tag10.xml><?xml version="1.0" encoding="utf-8"?>
<p:tagLst xmlns:a="http://schemas.openxmlformats.org/drawingml/2006/main" xmlns:r="http://schemas.openxmlformats.org/officeDocument/2006/relationships" xmlns:p="http://schemas.openxmlformats.org/presentationml/2006/main">
  <p:tag name="SLIDE_TYPE" val="COVER"/>
</p:tagLst>
</file>

<file path=ppt/tags/tag11.xml><?xml version="1.0" encoding="utf-8"?>
<p:tagLst xmlns:a="http://schemas.openxmlformats.org/drawingml/2006/main" xmlns:r="http://schemas.openxmlformats.org/officeDocument/2006/relationships" xmlns:p="http://schemas.openxmlformats.org/presentationml/2006/main">
  <p:tag name="TEXT_TYPE" val="CREATE DATE"/>
  <p:tag name="FONT STYLE" val="SANS SERIF"/>
  <p:tag name="TOP" val="548.5"/>
  <p:tag name="LEFT" val="60.5"/>
  <p:tag name="WIDTH" val="306.875"/>
  <p:tag name="HEIGHT" val="19.25"/>
</p:tagLst>
</file>

<file path=ppt/tags/tag12.xml><?xml version="1.0" encoding="utf-8"?>
<p:tagLst xmlns:a="http://schemas.openxmlformats.org/drawingml/2006/main" xmlns:r="http://schemas.openxmlformats.org/officeDocument/2006/relationships" xmlns:p="http://schemas.openxmlformats.org/presentationml/2006/main">
  <p:tag name="FONT STYLE" val="SERIF"/>
  <p:tag name="TEXT_TYPE" val="PRESENTATION TITLE"/>
  <p:tag name="TOP" val="152.25"/>
  <p:tag name="LEFT" val="59.25"/>
  <p:tag name="WIDTH" val="549.75"/>
  <p:tag name="HEIGHT" val="118.5"/>
</p:tagLst>
</file>

<file path=ppt/tags/tag13.xml><?xml version="1.0" encoding="utf-8"?>
<p:tagLst xmlns:a="http://schemas.openxmlformats.org/drawingml/2006/main" xmlns:r="http://schemas.openxmlformats.org/officeDocument/2006/relationships" xmlns:p="http://schemas.openxmlformats.org/presentationml/2006/main">
  <p:tag name="FONT STYLE" val="SERIF"/>
  <p:tag name="TEXT_TYPE" val="PRESENTATION SUBTITLE"/>
  <p:tag name="TOP" val="302.25"/>
  <p:tag name="LEFT" val="59.25"/>
  <p:tag name="WIDTH" val="550"/>
  <p:tag name="HEIGHT" val="28.75"/>
</p:tagLst>
</file>

<file path=ppt/tags/tag14.xml><?xml version="1.0" encoding="utf-8"?>
<p:tagLst xmlns:a="http://schemas.openxmlformats.org/drawingml/2006/main" xmlns:r="http://schemas.openxmlformats.org/officeDocument/2006/relationships" xmlns:p="http://schemas.openxmlformats.org/presentationml/2006/main">
  <p:tag name="TOP" val="285.875"/>
  <p:tag name="LEFT" val="59.25"/>
  <p:tag name="WIDTH" val="542"/>
  <p:tag name="HEIGHT" val="0.125"/>
</p:tagLst>
</file>

<file path=ppt/tags/tag15.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2"/>
  <p:tag name="TOP" val="146"/>
  <p:tag name="LEFT" val="293.375"/>
  <p:tag name="WIDTH" val="212.5"/>
  <p:tag name="HEIGHT" val="84.25"/>
</p:tagLst>
</file>

<file path=ppt/tags/tag16.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2"/>
  <p:tag name="TOP" val="146"/>
  <p:tag name="LEFT" val="293.375"/>
  <p:tag name="WIDTH" val="212.5"/>
  <p:tag name="HEIGHT" val="84.25"/>
</p:tagLst>
</file>

<file path=ppt/tags/tag17.xml><?xml version="1.0" encoding="utf-8"?>
<p:tagLst xmlns:a="http://schemas.openxmlformats.org/drawingml/2006/main" xmlns:r="http://schemas.openxmlformats.org/officeDocument/2006/relationships" xmlns:p="http://schemas.openxmlformats.org/presentationml/2006/main">
  <p:tag name="TOP" val="85.625"/>
  <p:tag name="LEFT" val="61.625"/>
  <p:tag name="WIDTH" val="672.875"/>
  <p:tag name="HEIGHT" val="27.5"/>
  <p:tag name="TEXT_TYPE" val="MESSAGE TEXT"/>
  <p:tag name="FONT STYLE" val="SANS SERIF"/>
</p:tagLst>
</file>

<file path=ppt/tags/tag18.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2"/>
  <p:tag name="TOP" val="146"/>
  <p:tag name="LEFT" val="293.375"/>
  <p:tag name="WIDTH" val="212.5"/>
  <p:tag name="HEIGHT" val="84.25"/>
</p:tagLst>
</file>

<file path=ppt/tags/tag19.xml><?xml version="1.0" encoding="utf-8"?>
<p:tagLst xmlns:a="http://schemas.openxmlformats.org/drawingml/2006/main" xmlns:r="http://schemas.openxmlformats.org/officeDocument/2006/relationships" xmlns:p="http://schemas.openxmlformats.org/presentationml/2006/main">
  <p:tag name="TOP" val="85.625"/>
  <p:tag name="LEFT" val="61.625"/>
  <p:tag name="WIDTH" val="672.875"/>
  <p:tag name="HEIGHT" val="27.5"/>
  <p:tag name="TEXT_TYPE" val="MESSAGE TEXT"/>
  <p:tag name="FONT STYLE" val="SANS SERIF"/>
</p:tagLst>
</file>

<file path=ppt/tags/tag2.xml><?xml version="1.0" encoding="utf-8"?>
<p:tagLst xmlns:a="http://schemas.openxmlformats.org/drawingml/2006/main" xmlns:r="http://schemas.openxmlformats.org/officeDocument/2006/relationships" xmlns:p="http://schemas.openxmlformats.org/presentationml/2006/main">
  <p:tag name="TEXT_TYPE" val="PAGE HEADING"/>
  <p:tag name="FONT STYLE" val="SERIF"/>
</p:tagLst>
</file>

<file path=ppt/tags/tag20.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2"/>
  <p:tag name="TOP" val="146"/>
  <p:tag name="LEFT" val="293.375"/>
  <p:tag name="WIDTH" val="212.5"/>
  <p:tag name="HEIGHT" val="84.25"/>
</p:tagLst>
</file>

<file path=ppt/tags/tag21.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1"/>
  <p:tag name="TOP" val="118"/>
  <p:tag name="LEFT" val="59.25"/>
  <p:tag name="WIDTH" val="329.625"/>
  <p:tag name="HEIGHT" val="28"/>
</p:tagLst>
</file>

<file path=ppt/tags/tag22.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1"/>
  <p:tag name="TOP" val="118"/>
  <p:tag name="LEFT" val="59.25"/>
  <p:tag name="WIDTH" val="329.625"/>
  <p:tag name="HEIGHT" val="28"/>
</p:tagLst>
</file>

<file path=ppt/tags/tag23.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2"/>
  <p:tag name="TOP" val="146"/>
  <p:tag name="LEFT" val="293.375"/>
  <p:tag name="WIDTH" val="212.5"/>
  <p:tag name="HEIGHT" val="84.25"/>
</p:tagLst>
</file>

<file path=ppt/tags/tag24.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2"/>
  <p:tag name="TOP" val="146"/>
  <p:tag name="LEFT" val="293.375"/>
  <p:tag name="WIDTH" val="212.5"/>
  <p:tag name="HEIGHT" val="84.25"/>
</p:tagLst>
</file>

<file path=ppt/tags/tag25.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2"/>
  <p:tag name="TOP" val="146"/>
  <p:tag name="LEFT" val="293.375"/>
  <p:tag name="WIDTH" val="212.5"/>
  <p:tag name="HEIGHT" val="84.25"/>
</p:tagLst>
</file>

<file path=ppt/tags/tag26.xml><?xml version="1.0" encoding="utf-8"?>
<p:tagLst xmlns:a="http://schemas.openxmlformats.org/drawingml/2006/main" xmlns:r="http://schemas.openxmlformats.org/officeDocument/2006/relationships" xmlns:p="http://schemas.openxmlformats.org/presentationml/2006/main">
  <p:tag name="TOP" val="491"/>
  <p:tag name="LEFT" val="59.5"/>
  <p:tag name="WIDTH" val="340.375"/>
  <p:tag name="HEIGHT" val="88.75"/>
</p:tagLst>
</file>

<file path=ppt/tags/tag27.xml><?xml version="1.0" encoding="utf-8"?>
<p:tagLst xmlns:a="http://schemas.openxmlformats.org/drawingml/2006/main" xmlns:r="http://schemas.openxmlformats.org/officeDocument/2006/relationships" xmlns:p="http://schemas.openxmlformats.org/presentationml/2006/main">
  <p:tag name="TOP" val="491"/>
  <p:tag name="LEFT" val="59.5"/>
  <p:tag name="WIDTH" val="340.375"/>
  <p:tag name="HEIGHT" val="88.75"/>
</p:tagLst>
</file>

<file path=ppt/tags/tag28.xml><?xml version="1.0" encoding="utf-8"?>
<p:tagLst xmlns:a="http://schemas.openxmlformats.org/drawingml/2006/main" xmlns:r="http://schemas.openxmlformats.org/officeDocument/2006/relationships" xmlns:p="http://schemas.openxmlformats.org/presentationml/2006/main">
  <p:tag name="SLIDE_TYPE" val="DIVIDER"/>
  <p:tag name="SLIDE_SUB_TYPE" val="SECTION"/>
</p:tagLst>
</file>

<file path=ppt/tags/tag29.xml><?xml version="1.0" encoding="utf-8"?>
<p:tagLst xmlns:a="http://schemas.openxmlformats.org/drawingml/2006/main" xmlns:r="http://schemas.openxmlformats.org/officeDocument/2006/relationships" xmlns:p="http://schemas.openxmlformats.org/presentationml/2006/main">
  <p:tag name="TEXT_TYPE" val="DIVIDER NUMBER"/>
</p:tagLst>
</file>

<file path=ppt/tags/tag3.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Lst>
</file>

<file path=ppt/tags/tag30.xml><?xml version="1.0" encoding="utf-8"?>
<p:tagLst xmlns:a="http://schemas.openxmlformats.org/drawingml/2006/main" xmlns:r="http://schemas.openxmlformats.org/officeDocument/2006/relationships" xmlns:p="http://schemas.openxmlformats.org/presentationml/2006/main">
  <p:tag name="TEXT_TYPE" val="DIVIDER TITLE"/>
</p:tagLst>
</file>

<file path=ppt/tags/tag31.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2"/>
  <p:tag name="TOP" val="146"/>
  <p:tag name="LEFT" val="293.375"/>
  <p:tag name="WIDTH" val="212.5"/>
  <p:tag name="HEIGHT" val="84.25"/>
</p:tagLst>
</file>

<file path=ppt/tags/tag32.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1"/>
  <p:tag name="TOP" val="118"/>
  <p:tag name="LEFT" val="59.25"/>
  <p:tag name="WIDTH" val="329.625"/>
  <p:tag name="HEIGHT" val="28"/>
</p:tagLst>
</file>

<file path=ppt/tags/tag33.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2"/>
  <p:tag name="TOP" val="146"/>
  <p:tag name="LEFT" val="293.375"/>
  <p:tag name="WIDTH" val="212.5"/>
  <p:tag name="HEIGHT" val="84.25"/>
</p:tagLst>
</file>

<file path=ppt/tags/tag34.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2"/>
  <p:tag name="TOP" val="146"/>
  <p:tag name="LEFT" val="293.375"/>
  <p:tag name="WIDTH" val="212.5"/>
  <p:tag name="HEIGHT" val="84.25"/>
</p:tagLst>
</file>

<file path=ppt/tags/tag35.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2"/>
  <p:tag name="TOP" val="146"/>
  <p:tag name="LEFT" val="293.375"/>
  <p:tag name="WIDTH" val="212.5"/>
  <p:tag name="HEIGHT" val="84.25"/>
</p:tagLst>
</file>

<file path=ppt/tags/tag36.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2"/>
  <p:tag name="TOP" val="146"/>
  <p:tag name="LEFT" val="293.375"/>
  <p:tag name="WIDTH" val="212.5"/>
  <p:tag name="HEIGHT" val="84.25"/>
</p:tagLst>
</file>

<file path=ppt/tags/tag37.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2"/>
  <p:tag name="TOP" val="146"/>
  <p:tag name="LEFT" val="293.375"/>
  <p:tag name="WIDTH" val="212.5"/>
  <p:tag name="HEIGHT" val="84.25"/>
</p:tagLst>
</file>

<file path=ppt/tags/tag38.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2"/>
  <p:tag name="TOP" val="146"/>
  <p:tag name="LEFT" val="293.375"/>
  <p:tag name="WIDTH" val="212.5"/>
  <p:tag name="HEIGHT" val="84.25"/>
</p:tagLst>
</file>

<file path=ppt/tags/tag39.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2"/>
  <p:tag name="TOP" val="146"/>
  <p:tag name="LEFT" val="293.375"/>
  <p:tag name="WIDTH" val="212.5"/>
  <p:tag name="HEIGHT" val="84.25"/>
</p:tagLst>
</file>

<file path=ppt/tags/tag4.xml><?xml version="1.0" encoding="utf-8"?>
<p:tagLst xmlns:a="http://schemas.openxmlformats.org/drawingml/2006/main" xmlns:r="http://schemas.openxmlformats.org/officeDocument/2006/relationships" xmlns:p="http://schemas.openxmlformats.org/presentationml/2006/main">
  <p:tag name="TEXT_TYPE" val="THIN BLUE LINE"/>
</p:tagLst>
</file>

<file path=ppt/tags/tag40.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1"/>
  <p:tag name="TOP" val="118"/>
  <p:tag name="LEFT" val="59.25"/>
  <p:tag name="WIDTH" val="329.625"/>
  <p:tag name="HEIGHT" val="28"/>
</p:tagLst>
</file>

<file path=ppt/tags/tag41.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1"/>
  <p:tag name="TOP" val="118"/>
  <p:tag name="LEFT" val="59.25"/>
  <p:tag name="WIDTH" val="329.625"/>
  <p:tag name="HEIGHT" val="28"/>
</p:tagLst>
</file>

<file path=ppt/tags/tag42.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2"/>
  <p:tag name="TOP" val="146"/>
  <p:tag name="LEFT" val="293.375"/>
  <p:tag name="WIDTH" val="212.5"/>
  <p:tag name="HEIGHT" val="84.25"/>
</p:tagLst>
</file>

<file path=ppt/tags/tag43.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2"/>
  <p:tag name="TOP" val="146"/>
  <p:tag name="LEFT" val="293.375"/>
  <p:tag name="WIDTH" val="212.5"/>
  <p:tag name="HEIGHT" val="84.25"/>
</p:tagLst>
</file>

<file path=ppt/tags/tag44.xml><?xml version="1.0" encoding="utf-8"?>
<p:tagLst xmlns:a="http://schemas.openxmlformats.org/drawingml/2006/main" xmlns:r="http://schemas.openxmlformats.org/officeDocument/2006/relationships" xmlns:p="http://schemas.openxmlformats.org/presentationml/2006/main">
  <p:tag name="SLIDE_TYPE" val="DIVIDER"/>
  <p:tag name="SLIDE_SUB_TYPE" val="SECTION"/>
</p:tagLst>
</file>

<file path=ppt/tags/tag45.xml><?xml version="1.0" encoding="utf-8"?>
<p:tagLst xmlns:a="http://schemas.openxmlformats.org/drawingml/2006/main" xmlns:r="http://schemas.openxmlformats.org/officeDocument/2006/relationships" xmlns:p="http://schemas.openxmlformats.org/presentationml/2006/main">
  <p:tag name="TEXT_TYPE" val="DIVIDER NUMBER"/>
</p:tagLst>
</file>

<file path=ppt/tags/tag46.xml><?xml version="1.0" encoding="utf-8"?>
<p:tagLst xmlns:a="http://schemas.openxmlformats.org/drawingml/2006/main" xmlns:r="http://schemas.openxmlformats.org/officeDocument/2006/relationships" xmlns:p="http://schemas.openxmlformats.org/presentationml/2006/main">
  <p:tag name="TEXT_TYPE" val="DIVIDER TITLE"/>
</p:tagLst>
</file>

<file path=ppt/tags/tag47.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2"/>
  <p:tag name="TOP" val="146"/>
  <p:tag name="LEFT" val="293.375"/>
  <p:tag name="WIDTH" val="212.5"/>
  <p:tag name="HEIGHT" val="84.25"/>
</p:tagLst>
</file>

<file path=ppt/tags/tag5.xml><?xml version="1.0" encoding="utf-8"?>
<p:tagLst xmlns:a="http://schemas.openxmlformats.org/drawingml/2006/main" xmlns:r="http://schemas.openxmlformats.org/officeDocument/2006/relationships" xmlns:p="http://schemas.openxmlformats.org/presentationml/2006/main">
  <p:tag name="FONT STYLE" val="SANS SERIF"/>
</p:tagLst>
</file>

<file path=ppt/tags/tag6.xml><?xml version="1.0" encoding="utf-8"?>
<p:tagLst xmlns:a="http://schemas.openxmlformats.org/drawingml/2006/main" xmlns:r="http://schemas.openxmlformats.org/officeDocument/2006/relationships" xmlns:p="http://schemas.openxmlformats.org/presentationml/2006/main">
  <p:tag name="TEXT_TYPE" val="DOCUMENT ID"/>
  <p:tag name="FONT STYLE" val="SANS SERIF"/>
</p:tagLst>
</file>

<file path=ppt/tags/tag7.xml><?xml version="1.0" encoding="utf-8"?>
<p:tagLst xmlns:a="http://schemas.openxmlformats.org/drawingml/2006/main" xmlns:r="http://schemas.openxmlformats.org/officeDocument/2006/relationships" xmlns:p="http://schemas.openxmlformats.org/presentationml/2006/main">
  <p:tag name="TEXT_TYPE" val="DIVIDER NUMBER"/>
  <p:tag name="FONT STYLE" val="SANS SERIF"/>
</p:tagLst>
</file>

<file path=ppt/tags/tag8.xml><?xml version="1.0" encoding="utf-8"?>
<p:tagLst xmlns:a="http://schemas.openxmlformats.org/drawingml/2006/main" xmlns:r="http://schemas.openxmlformats.org/officeDocument/2006/relationships" xmlns:p="http://schemas.openxmlformats.org/presentationml/2006/main">
  <p:tag name="TEXT_TYPE" val="DIVIDER TITLE"/>
  <p:tag name="FONT STYLE" val="SERIF"/>
</p:tagLst>
</file>

<file path=ppt/tags/tag9.xml><?xml version="1.0" encoding="utf-8"?>
<p:tagLst xmlns:a="http://schemas.openxmlformats.org/drawingml/2006/main" xmlns:r="http://schemas.openxmlformats.org/officeDocument/2006/relationships" xmlns:p="http://schemas.openxmlformats.org/presentationml/2006/main">
  <p:tag name="TEXT_TYPE" val="BLUE LINE"/>
</p:tagLst>
</file>

<file path=ppt/theme/theme1.xml><?xml version="1.0" encoding="utf-8"?>
<a:theme xmlns:a="http://schemas.openxmlformats.org/drawingml/2006/main" name="Default Design">
  <a:themeElements>
    <a:clrScheme name="Default Design 1">
      <a:dk1>
        <a:srgbClr val="000000"/>
      </a:dk1>
      <a:lt1>
        <a:srgbClr val="FFFFFF"/>
      </a:lt1>
      <a:dk2>
        <a:srgbClr val="193D85"/>
      </a:dk2>
      <a:lt2>
        <a:srgbClr val="3783FF"/>
      </a:lt2>
      <a:accent1>
        <a:srgbClr val="3783FF"/>
      </a:accent1>
      <a:accent2>
        <a:srgbClr val="FAA100"/>
      </a:accent2>
      <a:accent3>
        <a:srgbClr val="FFFFFF"/>
      </a:accent3>
      <a:accent4>
        <a:srgbClr val="000000"/>
      </a:accent4>
      <a:accent5>
        <a:srgbClr val="AEC1FF"/>
      </a:accent5>
      <a:accent6>
        <a:srgbClr val="E39100"/>
      </a:accent6>
      <a:hlink>
        <a:srgbClr val="007E35"/>
      </a:hlink>
      <a:folHlink>
        <a:srgbClr val="969696"/>
      </a:folHlink>
    </a:clrScheme>
    <a:fontScheme name="Default Design">
      <a:majorFont>
        <a:latin typeface="UBSHeadline"/>
        <a:ea typeface="Arial Unicode MS"/>
        <a:cs typeface="Arial Unicode MS"/>
      </a:majorFont>
      <a:minorFont>
        <a:latin typeface="Frutiger 45 Light"/>
        <a:ea typeface="Arial Unicode MS"/>
        <a:cs typeface="Arial Unicode MS"/>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19050" cap="flat" cmpd="sng" algn="ctr">
          <a:solidFill>
            <a:srgbClr val="969696"/>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rgbClr val="969696">
                    <a:gamma/>
                    <a:shade val="60000"/>
                    <a:invGamma/>
                  </a:srgbClr>
                </a:outerShdw>
              </a:effectLst>
            </a14:hiddenEffects>
          </a:ext>
        </a:ex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altLang="en-US" sz="1100" b="1" i="0" u="none" strike="noStrike" cap="none" normalizeH="0" baseline="0" smtClean="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defRPr>
        </a:defPPr>
      </a:lstStyle>
    </a:spDef>
    <a:lnDef>
      <a:spPr bwMode="auto">
        <a:xfrm>
          <a:off x="0" y="0"/>
          <a:ext cx="1" cy="1"/>
        </a:xfrm>
        <a:custGeom>
          <a:avLst/>
          <a:gdLst/>
          <a:ahLst/>
          <a:cxnLst/>
          <a:rect l="0" t="0" r="0" b="0"/>
          <a:pathLst/>
        </a:custGeom>
        <a:noFill/>
        <a:ln w="19050" cap="flat" cmpd="sng" algn="ctr">
          <a:solidFill>
            <a:srgbClr val="969696"/>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rgbClr val="969696">
                    <a:gamma/>
                    <a:shade val="60000"/>
                    <a:invGamma/>
                  </a:srgbClr>
                </a:outerShdw>
              </a:effectLst>
            </a14:hiddenEffects>
          </a:ext>
        </a:ex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altLang="en-US" sz="1100" b="1" i="0" u="none" strike="noStrike" cap="none" normalizeH="0" baseline="0" smtClean="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defRPr>
        </a:defPPr>
      </a:lstStyle>
    </a:lnDef>
  </a:objectDefaults>
  <a:extraClrSchemeLst>
    <a:extraClrScheme>
      <a:clrScheme name="Default Design 1">
        <a:dk1>
          <a:srgbClr val="000000"/>
        </a:dk1>
        <a:lt1>
          <a:srgbClr val="FFFFFF"/>
        </a:lt1>
        <a:dk2>
          <a:srgbClr val="193D85"/>
        </a:dk2>
        <a:lt2>
          <a:srgbClr val="3783FF"/>
        </a:lt2>
        <a:accent1>
          <a:srgbClr val="3783FF"/>
        </a:accent1>
        <a:accent2>
          <a:srgbClr val="FAA100"/>
        </a:accent2>
        <a:accent3>
          <a:srgbClr val="FFFFFF"/>
        </a:accent3>
        <a:accent4>
          <a:srgbClr val="000000"/>
        </a:accent4>
        <a:accent5>
          <a:srgbClr val="AEC1FF"/>
        </a:accent5>
        <a:accent6>
          <a:srgbClr val="E39100"/>
        </a:accent6>
        <a:hlink>
          <a:srgbClr val="007E35"/>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3783FF"/>
      </a:dk2>
      <a:lt2>
        <a:srgbClr val="295595"/>
      </a:lt2>
      <a:accent1>
        <a:srgbClr val="295595"/>
      </a:accent1>
      <a:accent2>
        <a:srgbClr val="FFFFFF"/>
      </a:accent2>
      <a:accent3>
        <a:srgbClr val="FFFFFF"/>
      </a:accent3>
      <a:accent4>
        <a:srgbClr val="000000"/>
      </a:accent4>
      <a:accent5>
        <a:srgbClr val="ACB4C8"/>
      </a:accent5>
      <a:accent6>
        <a:srgbClr val="E7E7E7"/>
      </a:accent6>
      <a:hlink>
        <a:srgbClr val="000000"/>
      </a:hlink>
      <a:folHlink>
        <a:srgbClr val="DDF2FA"/>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11900</TotalTime>
  <Words>1320</Words>
  <Application>Microsoft Macintosh PowerPoint</Application>
  <PresentationFormat>Custom</PresentationFormat>
  <Paragraphs>243</Paragraphs>
  <Slides>24</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 Unicode MS</vt:lpstr>
      <vt:lpstr>新細明體</vt:lpstr>
      <vt:lpstr>Apple Chancery</vt:lpstr>
      <vt:lpstr>Arial</vt:lpstr>
      <vt:lpstr>Frutiger 45 Light</vt:lpstr>
      <vt:lpstr>Symbol</vt:lpstr>
      <vt:lpstr>Times New Roman</vt:lpstr>
      <vt:lpstr>UBSHeadline</vt:lpstr>
      <vt:lpstr>Default Design</vt:lpstr>
      <vt:lpstr>On Python and Positioning</vt:lpstr>
      <vt:lpstr>This Evening’s Quest</vt:lpstr>
      <vt:lpstr>Dataset Overview</vt:lpstr>
      <vt:lpstr>The Geospatial Ecosystem: Geographic Information Systems (GIS)</vt:lpstr>
      <vt:lpstr>Geospatial Data Models</vt:lpstr>
      <vt:lpstr>Geospatial Data Models</vt:lpstr>
      <vt:lpstr>Geospatial Data Models</vt:lpstr>
      <vt:lpstr>Word Clouds by Group</vt:lpstr>
      <vt:lpstr>Comparison of Top 20 Words</vt:lpstr>
      <vt:lpstr>Potential Hazard: Similar Language across Opposing Viewpoints</vt:lpstr>
      <vt:lpstr>SECTION 2</vt:lpstr>
      <vt:lpstr>What is Machine Learning?</vt:lpstr>
      <vt:lpstr>Machine Learning Model Flow</vt:lpstr>
      <vt:lpstr>General Machine Learning Tasks</vt:lpstr>
      <vt:lpstr>Where Does NLP Fit into Machine Learning?</vt:lpstr>
      <vt:lpstr>How Do Machine Learning Models Consume Data?</vt:lpstr>
      <vt:lpstr>Python Geospatial Packages</vt:lpstr>
      <vt:lpstr>Project Workflow</vt:lpstr>
      <vt:lpstr>Vectorizer Overview</vt:lpstr>
      <vt:lpstr>Sentiment Classification Overview</vt:lpstr>
      <vt:lpstr>Code Demo Time!</vt:lpstr>
      <vt:lpstr>Conclusions</vt:lpstr>
      <vt:lpstr>APPENDIX A</vt:lpstr>
      <vt:lpstr>Resources</vt:lpstr>
    </vt:vector>
  </TitlesOfParts>
  <Manager/>
  <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Politics and Perplexity in Python: Sentiment Analysis on the Clean Water Rule</dc:title>
  <dc:subject/>
  <dc:creator/>
  <cp:keywords>Python, NLP, Machine Learning, NH-Python</cp:keywords>
  <dc:description/>
  <cp:lastModifiedBy>Heather Kusmierz</cp:lastModifiedBy>
  <cp:revision>953</cp:revision>
  <cp:lastPrinted>2020-04-21T20:52:41Z</cp:lastPrinted>
  <dcterms:created xsi:type="dcterms:W3CDTF">2002-05-03T03:00:09Z</dcterms:created>
  <dcterms:modified xsi:type="dcterms:W3CDTF">2020-12-11T03:26:39Z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ection-T">
    <vt:lpwstr>SECTION</vt:lpwstr>
  </property>
  <property fmtid="{D5CDD505-2E9C-101B-9397-08002B2CF9AE}" pid="3" name="Appendix-T">
    <vt:lpwstr>APPENDIX</vt:lpwstr>
  </property>
  <property fmtid="{D5CDD505-2E9C-101B-9397-08002B2CF9AE}" pid="4" name="DividerTitle-T">
    <vt:lpwstr>&lt;&lt;Divider Title&gt;&gt;</vt:lpwstr>
  </property>
  <property fmtid="{D5CDD505-2E9C-101B-9397-08002B2CF9AE}" pid="5" name="split-s">
    <vt:lpwstr>0</vt:lpwstr>
  </property>
  <property fmtid="{D5CDD505-2E9C-101B-9397-08002B2CF9AE}" pid="6" name="split-a">
    <vt:lpwstr>0</vt:lpwstr>
  </property>
  <property fmtid="{D5CDD505-2E9C-101B-9397-08002B2CF9AE}" pid="7" name="Month-T">
    <vt:lpwstr> </vt:lpwstr>
  </property>
  <property fmtid="{D5CDD505-2E9C-101B-9397-08002B2CF9AE}" pid="8" name="Private-T">
    <vt:lpwstr>Private</vt:lpwstr>
  </property>
  <property fmtid="{D5CDD505-2E9C-101B-9397-08002B2CF9AE}" pid="9" name="TableOfContents-T">
    <vt:lpwstr>Table of Contents</vt:lpwstr>
  </property>
  <property fmtid="{D5CDD505-2E9C-101B-9397-08002B2CF9AE}" pid="10" name="Quote-T">
    <vt:lpwstr>&lt;&lt;Quote&gt;&gt;</vt:lpwstr>
  </property>
  <property fmtid="{D5CDD505-2E9C-101B-9397-08002B2CF9AE}" pid="11" name="Logo-T">
    <vt:lpwstr>&lt;&lt;Logo&gt;&gt;</vt:lpwstr>
  </property>
  <property fmtid="{D5CDD505-2E9C-101B-9397-08002B2CF9AE}" pid="12" name="Amount_DealType-T">
    <vt:lpwstr>Amount Deal Type</vt:lpwstr>
  </property>
  <property fmtid="{D5CDD505-2E9C-101B-9397-08002B2CF9AE}" pid="13" name="PresentationTitle-T">
    <vt:lpwstr>&lt;&lt;Presentation Title&gt;&gt;</vt:lpwstr>
  </property>
  <property fmtid="{D5CDD505-2E9C-101B-9397-08002B2CF9AE}" pid="14" name="PresentationSubTitle-T">
    <vt:lpwstr>&lt;&lt;Presentation Subtitle&gt;&gt;</vt:lpwstr>
  </property>
  <property fmtid="{D5CDD505-2E9C-101B-9397-08002B2CF9AE}" pid="15" name="PageHeading-T">
    <vt:lpwstr>&lt;&lt;Page Heading&gt;&gt;</vt:lpwstr>
  </property>
  <property fmtid="{D5CDD505-2E9C-101B-9397-08002B2CF9AE}" pid="16" name="MessageText-T">
    <vt:lpwstr>&lt;&lt;Message&gt;&gt;</vt:lpwstr>
  </property>
  <property fmtid="{D5CDD505-2E9C-101B-9397-08002B2CF9AE}" pid="17" name="Security-T">
    <vt:lpwstr>STRICTLY CONFIDENTIAL</vt:lpwstr>
  </property>
  <property fmtid="{D5CDD505-2E9C-101B-9397-08002B2CF9AE}" pid="18" name="ContactInformation-T">
    <vt:lpwstr>Contact Information</vt:lpwstr>
  </property>
  <property fmtid="{D5CDD505-2E9C-101B-9397-08002B2CF9AE}" pid="19" name="Appendices-T">
    <vt:lpwstr>Appendices</vt:lpwstr>
  </property>
  <property fmtid="{D5CDD505-2E9C-101B-9397-08002B2CF9AE}" pid="20" name="AwardTitle-T">
    <vt:lpwstr>&lt;&lt;Award Title&gt;&gt;</vt:lpwstr>
  </property>
  <property fmtid="{D5CDD505-2E9C-101B-9397-08002B2CF9AE}" pid="21" name="AwardSubTitle-T">
    <vt:lpwstr>&lt;&lt;Award Subtitle&gt;&gt;</vt:lpwstr>
  </property>
  <property fmtid="{D5CDD505-2E9C-101B-9397-08002B2CF9AE}" pid="22" name="BiographicalDetails-T">
    <vt:lpwstr>&lt;&lt;Biographical Details&gt;&gt;</vt:lpwstr>
  </property>
  <property fmtid="{D5CDD505-2E9C-101B-9397-08002B2CF9AE}" pid="23" name="Conclusion-T">
    <vt:lpwstr>&lt;&lt;Conclusion&gt;&gt;</vt:lpwstr>
  </property>
  <property fmtid="{D5CDD505-2E9C-101B-9397-08002B2CF9AE}" pid="24" name="Continued-T">
    <vt:lpwstr>Continued</vt:lpwstr>
  </property>
  <property fmtid="{D5CDD505-2E9C-101B-9397-08002B2CF9AE}" pid="25" name="Draft-T">
    <vt:lpwstr>DRAFT</vt:lpwstr>
  </property>
  <property fmtid="{D5CDD505-2E9C-101B-9397-08002B2CF9AE}" pid="26" name="LayoutHeading-T">
    <vt:lpwstr>&lt;&lt;Layout Heading&gt;&gt;</vt:lpwstr>
  </property>
  <property fmtid="{D5CDD505-2E9C-101B-9397-08002B2CF9AE}" pid="27" name="Name-T">
    <vt:lpwstr>&lt;&lt;Name&gt;&gt;</vt:lpwstr>
  </property>
  <property fmtid="{D5CDD505-2E9C-101B-9397-08002B2CF9AE}" pid="28" name="Notes-T">
    <vt:lpwstr>Notes</vt:lpwstr>
  </property>
  <property fmtid="{D5CDD505-2E9C-101B-9397-08002B2CF9AE}" pid="29" name="QuoteSource-T">
    <vt:lpwstr>&lt;&lt;Quote Source&gt;&gt;</vt:lpwstr>
  </property>
  <property fmtid="{D5CDD505-2E9C-101B-9397-08002B2CF9AE}" pid="30" name="Sections-T">
    <vt:lpwstr>Sections</vt:lpwstr>
  </property>
  <property fmtid="{D5CDD505-2E9C-101B-9397-08002B2CF9AE}" pid="31" name="Source-T">
    <vt:lpwstr>Source</vt:lpwstr>
  </property>
  <property fmtid="{D5CDD505-2E9C-101B-9397-08002B2CF9AE}" pid="32" name="Subappendix-T">
    <vt:lpwstr>Subappendix</vt:lpwstr>
  </property>
  <property fmtid="{D5CDD505-2E9C-101B-9397-08002B2CF9AE}" pid="33" name="Subsection-T">
    <vt:lpwstr>Subsection</vt:lpwstr>
  </property>
  <property fmtid="{D5CDD505-2E9C-101B-9397-08002B2CF9AE}" pid="34" name="Subsubappendix-T">
    <vt:lpwstr>Subsubappendix</vt:lpwstr>
  </property>
  <property fmtid="{D5CDD505-2E9C-101B-9397-08002B2CF9AE}" pid="35" name="Subsubsection-T">
    <vt:lpwstr>Subsubsection</vt:lpwstr>
  </property>
  <property fmtid="{D5CDD505-2E9C-101B-9397-08002B2CF9AE}" pid="36" name="Title-T">
    <vt:lpwstr>&lt;&lt;Title&gt;&gt;</vt:lpwstr>
  </property>
  <property fmtid="{D5CDD505-2E9C-101B-9397-08002B2CF9AE}" pid="37" name="PresPrintTemplate">
    <vt:bool>true</vt:bool>
  </property>
  <property fmtid="{D5CDD505-2E9C-101B-9397-08002B2CF9AE}" pid="38" name="Address-T">
    <vt:lpwstr>&lt;&lt;Address&gt;&gt;</vt:lpwstr>
  </property>
  <property fmtid="{D5CDD505-2E9C-101B-9397-08002B2CF9AE}" pid="39" name="Average-T">
    <vt:lpwstr>Average</vt:lpwstr>
  </property>
  <property fmtid="{D5CDD505-2E9C-101B-9397-08002B2CF9AE}" pid="40" name="AmountDealType-T">
    <vt:lpwstr>&lt;&lt;Amt./deal-Type&gt;&gt;</vt:lpwstr>
  </property>
  <property fmtid="{D5CDD505-2E9C-101B-9397-08002B2CF9AE}" pid="41" name="ContactDetails-T">
    <vt:lpwstr>&lt;&lt;Contact Details&gt;&gt;</vt:lpwstr>
  </property>
  <property fmtid="{D5CDD505-2E9C-101B-9397-08002B2CF9AE}" pid="42" name="ContactName-T">
    <vt:lpwstr>&lt;&lt;Contact Name&gt;&gt;</vt:lpwstr>
  </property>
  <property fmtid="{D5CDD505-2E9C-101B-9397-08002B2CF9AE}" pid="43" name="Date-T">
    <vt:lpwstr>&lt;&lt;Date&gt;&gt;</vt:lpwstr>
  </property>
  <property fmtid="{D5CDD505-2E9C-101B-9397-08002B2CF9AE}" pid="44" name="EMailAddress-T">
    <vt:lpwstr>&lt;&lt;Email Address&gt;&gt;</vt:lpwstr>
  </property>
  <property fmtid="{D5CDD505-2E9C-101B-9397-08002B2CF9AE}" pid="45" name="LegalEntity-T">
    <vt:lpwstr>&lt;&lt;Legal Entity&gt;&gt;</vt:lpwstr>
  </property>
  <property fmtid="{D5CDD505-2E9C-101B-9397-08002B2CF9AE}" pid="46" name="Summary-T">
    <vt:lpwstr>&lt;&lt;Summary&gt;&gt;</vt:lpwstr>
  </property>
  <property fmtid="{D5CDD505-2E9C-101B-9397-08002B2CF9AE}" pid="47" name="TableHeading-T">
    <vt:lpwstr>&lt;&lt;Table Heading&gt;&gt;</vt:lpwstr>
  </property>
  <property fmtid="{D5CDD505-2E9C-101B-9397-08002B2CF9AE}" pid="48" name="TableSubheading-T">
    <vt:lpwstr>&lt;&lt;Table Subheading&gt;&gt;</vt:lpwstr>
  </property>
  <property fmtid="{D5CDD505-2E9C-101B-9397-08002B2CF9AE}" pid="49" name="TelephoneNumber-T">
    <vt:lpwstr>&lt;&lt;Telephone Number&gt;&gt;</vt:lpwstr>
  </property>
  <property fmtid="{D5CDD505-2E9C-101B-9397-08002B2CF9AE}" pid="50" name="Text-T">
    <vt:lpwstr>&lt;&lt;Text&gt;&gt;</vt:lpwstr>
  </property>
  <property fmtid="{D5CDD505-2E9C-101B-9397-08002B2CF9AE}" pid="51" name="WebAddress-T">
    <vt:lpwstr>&lt;&lt;Web Address</vt:lpwstr>
  </property>
  <property fmtid="{D5CDD505-2E9C-101B-9397-08002B2CF9AE}" pid="52" name="Year-T">
    <vt:lpwstr>&lt;&lt;Year&gt;&gt;</vt:lpwstr>
  </property>
  <property fmtid="{D5CDD505-2E9C-101B-9397-08002B2CF9AE}" pid="53" name="DateFormat-T">
    <vt:lpwstr>MM/DD/YY H:MM</vt:lpwstr>
  </property>
  <property fmtid="{D5CDD505-2E9C-101B-9397-08002B2CF9AE}" pid="54" name="FullPathName">
    <vt:lpwstr> </vt:lpwstr>
  </property>
  <property fmtid="{D5CDD505-2E9C-101B-9397-08002B2CF9AE}" pid="55" name="Keywords">
    <vt:lpwstr>C:\DPS\Pres\PPT\PresPrint.pot</vt:lpwstr>
  </property>
  <property fmtid="{D5CDD505-2E9C-101B-9397-08002B2CF9AE}" pid="56" name="CurrentAddinVersion">
    <vt:lpwstr>2.3.03</vt:lpwstr>
  </property>
  <property fmtid="{D5CDD505-2E9C-101B-9397-08002B2CF9AE}" pid="57" name="JapanCalendar">
    <vt:lpwstr>年</vt:lpwstr>
  </property>
  <property fmtid="{D5CDD505-2E9C-101B-9397-08002B2CF9AE}" pid="58" name="Language">
    <vt:lpwstr>1033</vt:lpwstr>
  </property>
  <property fmtid="{D5CDD505-2E9C-101B-9397-08002B2CF9AE}" pid="59" name="CreatedAddinVersion">
    <vt:lpwstr>2.3.03</vt:lpwstr>
  </property>
  <property fmtid="{D5CDD505-2E9C-101B-9397-08002B2CF9AE}" pid="60" name="CreatedTemplateVersion">
    <vt:lpwstr>2.3.03</vt:lpwstr>
  </property>
  <property fmtid="{D5CDD505-2E9C-101B-9397-08002B2CF9AE}" pid="61" name="CreateDate">
    <vt:lpwstr>3/28/2007 3:14:51 PM</vt:lpwstr>
  </property>
  <property fmtid="{D5CDD505-2E9C-101B-9397-08002B2CF9AE}" pid="62" name="CoverLogoIncluded">
    <vt:lpwstr>True</vt:lpwstr>
  </property>
  <property fmtid="{D5CDD505-2E9C-101B-9397-08002B2CF9AE}" pid="63" name="CoverLogoID">
    <vt:lpwstr>inv_bank_co</vt:lpwstr>
  </property>
  <property fmtid="{D5CDD505-2E9C-101B-9397-08002B2CF9AE}" pid="64" name="InsideLogoIncluded">
    <vt:lpwstr>True</vt:lpwstr>
  </property>
  <property fmtid="{D5CDD505-2E9C-101B-9397-08002B2CF9AE}" pid="65" name="InsideLogoID">
    <vt:lpwstr>inv_bank_co</vt:lpwstr>
  </property>
  <property fmtid="{D5CDD505-2E9C-101B-9397-08002B2CF9AE}" pid="66" name="IncludeID.Ppt">
    <vt:lpwstr>True</vt:lpwstr>
  </property>
  <property fmtid="{D5CDD505-2E9C-101B-9397-08002B2CF9AE}" pid="67" name="IDStampItems">
    <vt:lpwstr>0</vt:lpwstr>
  </property>
  <property fmtid="{D5CDD505-2E9C-101B-9397-08002B2CF9AE}" pid="68" name="DraftStamp.Ppt">
    <vt:lpwstr>False</vt:lpwstr>
  </property>
  <property fmtid="{D5CDD505-2E9C-101B-9397-08002B2CF9AE}" pid="69" name="TOC.Ppt">
    <vt:lpwstr>True</vt:lpwstr>
  </property>
  <property fmtid="{D5CDD505-2E9C-101B-9397-08002B2CF9AE}" pid="70" name="TocSecLevel1">
    <vt:lpwstr>1</vt:lpwstr>
  </property>
  <property fmtid="{D5CDD505-2E9C-101B-9397-08002B2CF9AE}" pid="71" name="TocSecLevel2">
    <vt:lpwstr>2</vt:lpwstr>
  </property>
  <property fmtid="{D5CDD505-2E9C-101B-9397-08002B2CF9AE}" pid="72" name="TocSecLevel3">
    <vt:lpwstr>3</vt:lpwstr>
  </property>
  <property fmtid="{D5CDD505-2E9C-101B-9397-08002B2CF9AE}" pid="73" name="TocApdxLevel1">
    <vt:lpwstr>4</vt:lpwstr>
  </property>
  <property fmtid="{D5CDD505-2E9C-101B-9397-08002B2CF9AE}" pid="74" name="TocApdxLevel2">
    <vt:lpwstr>5</vt:lpwstr>
  </property>
  <property fmtid="{D5CDD505-2E9C-101B-9397-08002B2CF9AE}" pid="75" name="TocApdxLevel3">
    <vt:lpwstr>6</vt:lpwstr>
  </property>
  <property fmtid="{D5CDD505-2E9C-101B-9397-08002B2CF9AE}" pid="76" name="SPageNumbering1.Ppt">
    <vt:lpwstr>True</vt:lpwstr>
  </property>
  <property fmtid="{D5CDD505-2E9C-101B-9397-08002B2CF9AE}" pid="77" name="SPageNumbering2.Ppt">
    <vt:lpwstr>False</vt:lpwstr>
  </property>
  <property fmtid="{D5CDD505-2E9C-101B-9397-08002B2CF9AE}" pid="78" name="SPageNumbering3.Ppt">
    <vt:lpwstr>False</vt:lpwstr>
  </property>
  <property fmtid="{D5CDD505-2E9C-101B-9397-08002B2CF9AE}" pid="79" name="APageNumbering1.Ppt">
    <vt:lpwstr>True</vt:lpwstr>
  </property>
  <property fmtid="{D5CDD505-2E9C-101B-9397-08002B2CF9AE}" pid="80" name="APageNumbering2.Ppt">
    <vt:lpwstr>False</vt:lpwstr>
  </property>
  <property fmtid="{D5CDD505-2E9C-101B-9397-08002B2CF9AE}" pid="81" name="APageNumbering3.Ppt">
    <vt:lpwstr>False</vt:lpwstr>
  </property>
  <property fmtid="{D5CDD505-2E9C-101B-9397-08002B2CF9AE}" pid="82" name="ContactPage.Ppt">
    <vt:lpwstr>True</vt:lpwstr>
  </property>
  <property fmtid="{D5CDD505-2E9C-101B-9397-08002B2CF9AE}" pid="83" name="CompanyName">
    <vt:lpwstr>UBS Securities LLC</vt:lpwstr>
  </property>
  <property fmtid="{D5CDD505-2E9C-101B-9397-08002B2CF9AE}" pid="84" name="CompanyNameExtension">
    <vt:lpwstr/>
  </property>
  <property fmtid="{D5CDD505-2E9C-101B-9397-08002B2CF9AE}" pid="85" name="CompanyDescriptor">
    <vt:lpwstr/>
  </property>
  <property fmtid="{D5CDD505-2E9C-101B-9397-08002B2CF9AE}" pid="86" name="CompanyType">
    <vt:lpwstr>2</vt:lpwstr>
  </property>
  <property fmtid="{D5CDD505-2E9C-101B-9397-08002B2CF9AE}" pid="87" name="BusinessUnit">
    <vt:lpwstr>4</vt:lpwstr>
  </property>
  <property fmtid="{D5CDD505-2E9C-101B-9397-08002B2CF9AE}" pid="88" name="Address.Office">
    <vt:lpwstr>299 Park Avenue_x000d_
New York NY 10171</vt:lpwstr>
  </property>
  <property fmtid="{D5CDD505-2E9C-101B-9397-08002B2CF9AE}" pid="89" name="Fax1.Office">
    <vt:lpwstr/>
  </property>
  <property fmtid="{D5CDD505-2E9C-101B-9397-08002B2CF9AE}" pid="90" name="Phone1.Office">
    <vt:lpwstr>+1-212-821 3000</vt:lpwstr>
  </property>
  <property fmtid="{D5CDD505-2E9C-101B-9397-08002B2CF9AE}" pid="91" name="CompanyID">
    <vt:lpwstr>C606</vt:lpwstr>
  </property>
  <property fmtid="{D5CDD505-2E9C-101B-9397-08002B2CF9AE}" pid="92" name="CompanyLCID">
    <vt:lpwstr>1033</vt:lpwstr>
  </property>
  <property fmtid="{D5CDD505-2E9C-101B-9397-08002B2CF9AE}" pid="93" name="AuthorInfoIncluded">
    <vt:lpwstr>False</vt:lpwstr>
  </property>
  <property fmtid="{D5CDD505-2E9C-101B-9397-08002B2CF9AE}" pid="94" name="AuthorInfoName">
    <vt:lpwstr/>
  </property>
  <property fmtid="{D5CDD505-2E9C-101B-9397-08002B2CF9AE}" pid="95" name="AuthorInfoDetails1">
    <vt:lpwstr/>
  </property>
  <property fmtid="{D5CDD505-2E9C-101B-9397-08002B2CF9AE}" pid="96" name="AuthorInfoDetails2">
    <vt:lpwstr/>
  </property>
  <property fmtid="{D5CDD505-2E9C-101B-9397-08002B2CF9AE}" pid="97" name="AuthorInfoEmail">
    <vt:lpwstr/>
  </property>
  <property fmtid="{D5CDD505-2E9C-101B-9397-08002B2CF9AE}" pid="98" name="AuthorInfoPhone">
    <vt:lpwstr/>
  </property>
  <property fmtid="{D5CDD505-2E9C-101B-9397-08002B2CF9AE}" pid="99" name="Endorsement">
    <vt:lpwstr>UBS Investment Bank is a business group of UBS AG_x000d_
UBS Securities LLC is a subsidiary of UBS AG</vt:lpwstr>
  </property>
  <property fmtid="{D5CDD505-2E9C-101B-9397-08002B2CF9AE}" pid="100" name="CoverPage.Ppt">
    <vt:lpwstr>True</vt:lpwstr>
  </property>
  <property fmtid="{D5CDD505-2E9C-101B-9397-08002B2CF9AE}" pid="101" name="CoverPhoto.Ppt">
    <vt:lpwstr/>
  </property>
  <property fmtid="{D5CDD505-2E9C-101B-9397-08002B2CF9AE}" pid="102" name="CoverPhotoLocation.Ppt">
    <vt:lpwstr>0</vt:lpwstr>
  </property>
  <property fmtid="{D5CDD505-2E9C-101B-9397-08002B2CF9AE}" pid="103" name="CoverPhotoPath">
    <vt:lpwstr/>
  </property>
  <property fmtid="{D5CDD505-2E9C-101B-9397-08002B2CF9AE}" pid="104" name="SecurityLevel">
    <vt:lpwstr>4</vt:lpwstr>
  </property>
  <property fmtid="{D5CDD505-2E9C-101B-9397-08002B2CF9AE}" pid="105" name="CoverPhotoIncluded">
    <vt:lpwstr>False</vt:lpwstr>
  </property>
  <property fmtid="{D5CDD505-2E9C-101B-9397-08002B2CF9AE}" pid="106" name="CoverPhotoIsCustom">
    <vt:lpwstr>False</vt:lpwstr>
  </property>
  <property fmtid="{D5CDD505-2E9C-101B-9397-08002B2CF9AE}" pid="107" name="SectionDivider.Ppt">
    <vt:lpwstr>True</vt:lpwstr>
  </property>
  <property fmtid="{D5CDD505-2E9C-101B-9397-08002B2CF9AE}" pid="108" name="IDStampDateFormatID">
    <vt:lpwstr>F1</vt:lpwstr>
  </property>
  <property fmtid="{D5CDD505-2E9C-101B-9397-08002B2CF9AE}" pid="109" name="IDStampDateFormat-T">
    <vt:lpwstr>MMMM d, yyyy h:mm AM/PM</vt:lpwstr>
  </property>
  <property fmtid="{D5CDD505-2E9C-101B-9397-08002B2CF9AE}" pid="110" name="CoverPageDateFormatID">
    <vt:lpwstr>F1</vt:lpwstr>
  </property>
  <property fmtid="{D5CDD505-2E9C-101B-9397-08002B2CF9AE}" pid="111" name="CoverPageDateFormatFilter">
    <vt:lpwstr>0</vt:lpwstr>
  </property>
  <property fmtid="{D5CDD505-2E9C-101B-9397-08002B2CF9AE}" pid="112" name="CoverPageDateFormat-T">
    <vt:lpwstr>MMMM d, yyyy</vt:lpwstr>
  </property>
  <property fmtid="{D5CDD505-2E9C-101B-9397-08002B2CF9AE}" pid="113" name="DisclaimerPage.Ppt">
    <vt:lpwstr>False</vt:lpwstr>
  </property>
  <property fmtid="{D5CDD505-2E9C-101B-9397-08002B2CF9AE}" pid="114" name="DisclaimerID.Ppt">
    <vt:lpwstr>D8</vt:lpwstr>
  </property>
  <property fmtid="{D5CDD505-2E9C-101B-9397-08002B2CF9AE}" pid="115" name="UseInternalUBSFont.Office">
    <vt:lpwstr>True</vt:lpwstr>
  </property>
  <property fmtid="{D5CDD505-2E9C-101B-9397-08002B2CF9AE}" pid="116" name="Subheading-T">
    <vt:lpwstr>&lt;&lt;Table Subheading&gt;&gt;</vt:lpwstr>
  </property>
  <property fmtid="{D5CDD505-2E9C-101B-9397-08002B2CF9AE}" pid="117" name="CalendarDateFormatID">
    <vt:lpwstr>F1</vt:lpwstr>
  </property>
  <property fmtid="{D5CDD505-2E9C-101B-9397-08002B2CF9AE}" pid="118" name="CalendarStartDay">
    <vt:lpwstr>1</vt:lpwstr>
  </property>
  <property fmtid="{D5CDD505-2E9C-101B-9397-08002B2CF9AE}" pid="119" name="DateFormat.Ppt">
    <vt:lpwstr>F1</vt:lpwstr>
  </property>
</Properties>
</file>