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1480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12/9/20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gis.stackexchange.com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s://spatialreference.org/" TargetMode="External"/><Relationship Id="rId5" Type="http://schemas.openxmlformats.org/officeDocument/2006/relationships/hyperlink" Target="https://www.kaggle.com/learn/geospatial-analysis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 err="1"/>
              <a:t>GeoPandas</a:t>
            </a:r>
            <a:r>
              <a:rPr lang="en-US" altLang="en-US" sz="1800" b="0" dirty="0"/>
              <a:t> documentation:</a:t>
            </a:r>
          </a:p>
          <a:p>
            <a:pPr lvl="3"/>
            <a:r>
              <a:rPr lang="en-US" altLang="en-US" sz="1800" b="0" dirty="0">
                <a:hlinkClick r:id="rId4"/>
              </a:rPr>
              <a:t>https://geopandas.org/index.html#</a:t>
            </a:r>
            <a:r>
              <a:rPr lang="en-US" altLang="en-US" sz="1800" b="0" dirty="0"/>
              <a:t> </a:t>
            </a:r>
          </a:p>
          <a:p>
            <a:pPr lvl="2"/>
            <a:r>
              <a:rPr lang="en-US" altLang="en-US" sz="1800" b="0" dirty="0"/>
              <a:t>Kaggle Geospatial Analysis course (free):</a:t>
            </a:r>
          </a:p>
          <a:p>
            <a:pPr lvl="3"/>
            <a:r>
              <a:rPr lang="en-US" altLang="en-US" sz="1800" b="0" dirty="0">
                <a:hlinkClick r:id="rId5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commonly used 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r>
              <a:rPr lang="en-US" altLang="en-US" sz="1800" b="0" dirty="0"/>
              <a:t> </a:t>
            </a:r>
          </a:p>
          <a:p>
            <a:pPr lvl="2"/>
            <a:r>
              <a:rPr lang="en-US" altLang="en-US" sz="1800" b="0" dirty="0"/>
              <a:t>Get help on the GIS stack exchange</a:t>
            </a:r>
          </a:p>
          <a:p>
            <a:pPr lvl="3"/>
            <a:r>
              <a:rPr lang="en-US" altLang="en-US" sz="1800" b="0" dirty="0">
                <a:hlinkClick r:id="rId7"/>
              </a:rPr>
              <a:t>https://gis.stackexchange.com/</a:t>
            </a:r>
            <a:r>
              <a:rPr lang="en-US" altLang="en-US" sz="1800" b="0" dirty="0"/>
              <a:t> </a:t>
            </a:r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50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Part of the Massachusetts coastline is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polygons, and </a:t>
            </a:r>
            <a:r>
              <a:rPr lang="en-US" altLang="en-US" sz="1800" b="0" dirty="0" err="1"/>
              <a:t>multipolygons</a:t>
            </a:r>
            <a:endParaRPr lang="en-US" altLang="en-US" sz="1800" b="0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539101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), </a:t>
            </a:r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47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848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05" y="2940734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098" y="1832898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17079</TotalTime>
  <Words>717</Words>
  <Application>Microsoft Macintosh PowerPoint</Application>
  <PresentationFormat>Custom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995</cp:revision>
  <cp:lastPrinted>2020-04-21T20:52:41Z</cp:lastPrinted>
  <dcterms:created xsi:type="dcterms:W3CDTF">2002-05-03T03:00:09Z</dcterms:created>
  <dcterms:modified xsi:type="dcterms:W3CDTF">2020-12-14T17:45:23Z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