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311" r:id="rId4"/>
    <p:sldId id="265" r:id="rId5"/>
    <p:sldId id="302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2022-06-15-Wed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7943" y="2663703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개인 프로젝트</a:t>
            </a:r>
            <a:endParaRPr lang="ko-KR" altLang="en-US" sz="32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1511" y="3248478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Tastea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조흥권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 </a:t>
            </a:r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viplayer03@gmail.com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게시판관련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7868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게시판 글쓰기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5" y="2267631"/>
            <a:ext cx="5915025" cy="415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948389" y="2048934"/>
            <a:ext cx="3564396" cy="436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안 한 상태에서 글쓰기 클릭 시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로그인을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하세요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제목이나 내용이 비어있으면 입력이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사항이있습니다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오류 글쓰기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실패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정상입력 후 글쓰기 버튼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저장되고 게시판으로 이동</a:t>
            </a:r>
          </a:p>
        </p:txBody>
      </p:sp>
    </p:spTree>
    <p:extLst>
      <p:ext uri="{BB962C8B-B14F-4D97-AF65-F5344CB8AC3E}">
        <p14:creationId xmlns:p14="http://schemas.microsoft.com/office/powerpoint/2010/main" val="3843664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게시판관련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7868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게시판 글 수정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7" y="2547937"/>
            <a:ext cx="731390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353425" y="1832947"/>
            <a:ext cx="3543300" cy="4430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로그인한 사람이 글쓴이가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아닐 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목록 버튼만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나오고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로그인한 사람이 글쓴이 본인일 시 목록 수정 삭제 버튼이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나옴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당사자일 경우 수정 가능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64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게시판관련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7868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게시판 글 삭제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3" y="2967038"/>
            <a:ext cx="5105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658100" y="1709122"/>
            <a:ext cx="3543300" cy="4430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로그인한 사람이 글쓴이가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아닐 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목록 버튼만 나오고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로그인한 사람이 글쓴이 본인일 시 목록 수정 삭제 버튼이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나옴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당사자일 경우 삭제 가능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64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7928808" y="1904773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>
                    <a:lumMod val="7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감사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131704" y="2744588"/>
            <a:ext cx="2954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600" dirty="0" smtClean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합니</a:t>
            </a:r>
            <a:r>
              <a:rPr lang="ko-KR" altLang="en-US" sz="6600" spc="600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85900" y="87630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94447" y="2706292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01 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중복코드 처리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94447" y="3300086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02 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회원관련 기능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94447" y="3907823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03 </a:t>
            </a:r>
            <a:r>
              <a:rPr lang="ko-KR" altLang="en-US" sz="2000" dirty="0">
                <a:latin typeface="a드림고딕1" panose="02020600000000000000" pitchFamily="18" charset="-127"/>
                <a:ea typeface="a드림고딕1" panose="02020600000000000000" pitchFamily="18" charset="-127"/>
              </a:rPr>
              <a:t>게시판관련 기능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2346873" y="3178197"/>
            <a:ext cx="349512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215937" y="3794237"/>
            <a:ext cx="386313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485900" y="4410277"/>
            <a:ext cx="484972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88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중복코드 처리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4514850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481712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 err="1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header.jsp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, </a:t>
              </a:r>
              <a:r>
                <a:rPr lang="en-US" altLang="ko-KR" sz="2400" dirty="0" err="1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footer.jsp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4252911"/>
            <a:ext cx="17907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457571"/>
            <a:ext cx="43624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5410200"/>
            <a:ext cx="44291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2386010"/>
            <a:ext cx="15716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7653114" y="1712615"/>
            <a:ext cx="3564396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 페이지마다 사용하는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eader, footer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각각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파일로 만들어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477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회원관련 기능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7868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로그인 기능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14" y="2338388"/>
            <a:ext cx="57165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14" y="4624386"/>
            <a:ext cx="57546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653114" y="1712615"/>
            <a:ext cx="3564396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로그인하면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로그인하게 되면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userID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라는 변수에 해당 아이디를 담고 그렇지 않으면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695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회원관련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7868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로그아웃 기능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71" y="2781300"/>
            <a:ext cx="32575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653114" y="1712615"/>
            <a:ext cx="3564396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접속한 회원의 세션을 삭제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42849764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회원관련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3" y="2258023"/>
              <a:ext cx="46468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회원정보수정 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기능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466975"/>
            <a:ext cx="72501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333750"/>
            <a:ext cx="5372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5" y="5357813"/>
            <a:ext cx="10079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948389" y="1712615"/>
            <a:ext cx="3564396" cy="344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폼에서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넘겨받은 값으로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쿼리를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실행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성공하면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리턴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 수정됨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받으면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alert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회원정보수정 성공 출력 후 메인 페이지로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회원정보 수정 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담긴 접속중인 아이디로 자동 채움</a:t>
            </a: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764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회원관련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7868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회원탈퇴 기능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686175"/>
            <a:ext cx="5543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19" y="2462213"/>
            <a:ext cx="122697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948389" y="2960390"/>
            <a:ext cx="3564396" cy="3449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ession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담긴 접속중인 아이디가 회원탈퇴를 클릭하게 되면</a:t>
            </a: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lert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탈퇴하시겠습니까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확인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 예 누르면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이후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logout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764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회원관련 기능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7868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회원가입 기능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524125"/>
            <a:ext cx="54387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705350"/>
            <a:ext cx="89646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672164" y="2048934"/>
            <a:ext cx="3564396" cy="2335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명의 회원정보를 담는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자바 빈을 사용하여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처리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764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prstClr val="white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prstClr val="white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1871" y="346650"/>
            <a:ext cx="5685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게시판관련 기능</a:t>
            </a:r>
            <a:endParaRPr lang="ko-KR" altLang="en-US" sz="3600" dirty="0">
              <a:solidFill>
                <a:prstClr val="white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850" y="1515533"/>
            <a:ext cx="3428458" cy="533401"/>
            <a:chOff x="514350" y="2167466"/>
            <a:chExt cx="5572125" cy="889001"/>
          </a:xfrm>
        </p:grpSpPr>
        <p:sp>
          <p:nvSpPr>
            <p:cNvPr id="13" name="자유형 12"/>
            <p:cNvSpPr/>
            <p:nvPr/>
          </p:nvSpPr>
          <p:spPr>
            <a:xfrm>
              <a:off x="514350" y="2167466"/>
              <a:ext cx="5572125" cy="889001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99945" y="2258023"/>
              <a:ext cx="378680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prstClr val="white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게시판 페이지</a:t>
              </a:r>
              <a:endParaRPr lang="en-US" altLang="ko-KR" sz="2400" dirty="0" smtClean="0">
                <a:solidFill>
                  <a:prstClr val="white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1333"/>
            <a:ext cx="8020050" cy="418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439150" y="1960921"/>
            <a:ext cx="3543300" cy="4430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ArrayList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list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만들고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쿼리실행한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값을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rs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담고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문으로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setter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주입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담는다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764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271</Words>
  <Application>Microsoft Office PowerPoint</Application>
  <PresentationFormat>사용자 지정</PresentationFormat>
  <Paragraphs>89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fd fdfd</cp:lastModifiedBy>
  <cp:revision>114</cp:revision>
  <dcterms:created xsi:type="dcterms:W3CDTF">2014-11-11T07:47:07Z</dcterms:created>
  <dcterms:modified xsi:type="dcterms:W3CDTF">2022-06-14T15:46:00Z</dcterms:modified>
</cp:coreProperties>
</file>