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  <p:sldId id="263" r:id="rId6"/>
    <p:sldId id="265" r:id="rId7"/>
    <p:sldId id="266" r:id="rId8"/>
    <p:sldId id="268" r:id="rId9"/>
    <p:sldId id="273" r:id="rId10"/>
    <p:sldId id="274" r:id="rId11"/>
    <p:sldId id="281" r:id="rId12"/>
    <p:sldId id="282" r:id="rId13"/>
    <p:sldId id="283" r:id="rId14"/>
    <p:sldId id="270" r:id="rId15"/>
    <p:sldId id="284" r:id="rId16"/>
    <p:sldId id="285" r:id="rId17"/>
    <p:sldId id="286" r:id="rId18"/>
    <p:sldId id="275" r:id="rId19"/>
    <p:sldId id="276" r:id="rId20"/>
    <p:sldId id="277" r:id="rId21"/>
    <p:sldId id="278" r:id="rId22"/>
    <p:sldId id="279" r:id="rId23"/>
    <p:sldId id="280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2022-06-12-Sun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7943" y="2663703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개인 프로젝트</a:t>
            </a:r>
            <a:endParaRPr lang="ko-KR" altLang="en-US" sz="32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7943" y="3248478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조흥권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viplayer03@gmail.com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362910" cy="517091"/>
              <a:chOff x="8864279" y="402221"/>
              <a:chExt cx="1362910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321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로그인 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72" y="1436172"/>
            <a:ext cx="7111206" cy="50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1294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362910" cy="517091"/>
              <a:chOff x="8864279" y="402221"/>
              <a:chExt cx="1362910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321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로그인 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2" y="1828800"/>
            <a:ext cx="48101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5627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362910" cy="517091"/>
              <a:chOff x="8864279" y="402221"/>
              <a:chExt cx="1362910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321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로그인 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1" y="1828800"/>
            <a:ext cx="45053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5627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145746"/>
              <a:ext cx="1362910" cy="548326"/>
              <a:chOff x="8864279" y="330145"/>
              <a:chExt cx="1362910" cy="54832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330145"/>
                <a:ext cx="1321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로그인 게시판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58039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로그</a:t>
              </a:r>
              <a:r>
                <a:rPr lang="ko-KR" altLang="en-US" sz="2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인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 페이지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72264" y="2631729"/>
            <a:ext cx="3300636" cy="390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72264" y="2151068"/>
            <a:ext cx="3300636" cy="4260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화면 설명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632944" y="2823058"/>
            <a:ext cx="3091565" cy="3588148"/>
            <a:chOff x="8632944" y="4063863"/>
            <a:chExt cx="3242029" cy="358814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8632944" y="4075734"/>
              <a:ext cx="260130" cy="2520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958649" y="4063863"/>
              <a:ext cx="2916324" cy="3588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유효성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검사를 실시해 누락된 정보가 있으면 붉은색으로 표시를 해준다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바르게 입력이 되었으면 녹색으로 표시된다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아이디는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primary key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 중복될 수 없다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중복된 아이디를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입력 후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가입완료버튼을 누르면 확인 후</a:t>
              </a:r>
            </a:p>
            <a:p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alert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이미 존재하는 아이디 입니다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출력 </a:t>
              </a:r>
            </a:p>
            <a:p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모든 정보를 바르게 입력하면 가입 완료되며 데이터베이스에 저장된다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516853" y="42643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회원가입 페이지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60339" y="2424437"/>
            <a:ext cx="7128792" cy="302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63104" y="3478088"/>
            <a:ext cx="248057" cy="252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2304" y="5064595"/>
            <a:ext cx="1513959" cy="228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가입 완료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52318" y="4085787"/>
            <a:ext cx="1513959" cy="2286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ⓞ남자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ⓞ여자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52318" y="3471479"/>
            <a:ext cx="1513959" cy="2286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비밀번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호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2308" y="3135531"/>
            <a:ext cx="1513959" cy="2286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아이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디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2312" y="4419084"/>
            <a:ext cx="1513959" cy="2286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이메일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2309" y="3770646"/>
            <a:ext cx="1513959" cy="2286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이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름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4346" y="4694579"/>
            <a:ext cx="2809874" cy="2592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개인정보 수집 및 이용에 동의 합니다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25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542446" cy="517091"/>
              <a:chOff x="8864279" y="402221"/>
              <a:chExt cx="1542446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500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회원가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입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39" y="1447799"/>
            <a:ext cx="7733403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429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542446" cy="517091"/>
              <a:chOff x="8864279" y="402221"/>
              <a:chExt cx="1542446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500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회원가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입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45" y="1390707"/>
            <a:ext cx="7154060" cy="512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029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542446" cy="517091"/>
              <a:chOff x="8864279" y="402221"/>
              <a:chExt cx="1542446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500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회원가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입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74" y="1447800"/>
            <a:ext cx="7460801" cy="506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029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542446" cy="517091"/>
              <a:chOff x="8864279" y="402221"/>
              <a:chExt cx="1542446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500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회원가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입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676400"/>
            <a:ext cx="45815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2709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145746"/>
              <a:ext cx="1542446" cy="548326"/>
              <a:chOff x="8864279" y="330145"/>
              <a:chExt cx="1542446" cy="54832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330145"/>
                <a:ext cx="1500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반응형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웹사이트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58039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구</a:t>
              </a:r>
              <a:r>
                <a:rPr lang="ko-KR" altLang="en-US" sz="2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매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 페이지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72264" y="2631729"/>
            <a:ext cx="3300636" cy="390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72264" y="2151068"/>
            <a:ext cx="3300636" cy="4260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화면 설명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60339" y="3437468"/>
            <a:ext cx="7128792" cy="948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632944" y="2823058"/>
            <a:ext cx="3091565" cy="470475"/>
            <a:chOff x="8632944" y="4063863"/>
            <a:chExt cx="3242029" cy="47047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8632944" y="4136940"/>
              <a:ext cx="260130" cy="2520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958649" y="4063863"/>
              <a:ext cx="2916324" cy="470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제품 이미지와 수량 및 요청사항 등을 결정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0596" y="2151068"/>
            <a:ext cx="7128792" cy="29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 회원가입  장바구니 차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건강 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0596" y="2532068"/>
            <a:ext cx="7128792" cy="29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로고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60596" y="2896135"/>
            <a:ext cx="7128792" cy="29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녹차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청차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홍차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흑차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티웨어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16853" y="426436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건강하게 즐겨봐</a:t>
            </a:r>
            <a:r>
              <a:rPr lang="en-US" altLang="ko-KR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! </a:t>
            </a:r>
            <a:r>
              <a:rPr lang="en-US" altLang="ko-KR" sz="14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66680" y="3539070"/>
            <a:ext cx="2202974" cy="66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제품이미지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1258" y="3539070"/>
            <a:ext cx="2202974" cy="66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구매상세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60339" y="4538135"/>
            <a:ext cx="7128792" cy="87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제품설명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9062" y="5630333"/>
            <a:ext cx="7128792" cy="78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결재정보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81871" y="3785587"/>
            <a:ext cx="248057" cy="252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632944" y="3398794"/>
            <a:ext cx="3091565" cy="470475"/>
            <a:chOff x="8632944" y="4063863"/>
            <a:chExt cx="3242029" cy="47047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8632944" y="4136940"/>
              <a:ext cx="260130" cy="2520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958649" y="4063863"/>
              <a:ext cx="2916324" cy="470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차를 우리는 방법 및 건강에 좋은 점 등을 설명 및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Cute-font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632944" y="3928084"/>
            <a:ext cx="3091565" cy="470475"/>
            <a:chOff x="8632944" y="4063863"/>
            <a:chExt cx="3242029" cy="47047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8632944" y="4136940"/>
              <a:ext cx="260130" cy="2520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958649" y="4063863"/>
              <a:ext cx="2916324" cy="470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결재정보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배송정보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교환 및 반품 등을 설명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950877" y="4848154"/>
            <a:ext cx="248057" cy="252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846222" y="5979407"/>
            <a:ext cx="248057" cy="252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86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183373" cy="517091"/>
              <a:chOff x="8864279" y="402221"/>
              <a:chExt cx="1183373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구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매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반응형</a:t>
            </a:r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웹사이트 </a:t>
            </a:r>
            <a:r>
              <a:rPr lang="en-US" altLang="ko-KR" sz="14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05" y="1447170"/>
            <a:ext cx="9582939" cy="50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7106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85900" y="8763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4447" y="2126525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01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소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94447" y="2706292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02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일정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4447" y="3300086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사용기술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4447" y="3907823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04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7846" y="4510024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05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주요 소스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코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드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2046" y="514250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06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주소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346872" y="2592705"/>
            <a:ext cx="3240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346873" y="3178197"/>
            <a:ext cx="349512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215937" y="3794237"/>
            <a:ext cx="386313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85900" y="4410277"/>
            <a:ext cx="48497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85900" y="5026317"/>
            <a:ext cx="51435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94704" y="5642357"/>
            <a:ext cx="585642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88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2185250" cy="517091"/>
              <a:chOff x="8864279" y="402221"/>
              <a:chExt cx="2185250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2143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구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매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페이지 작은 창</a:t>
                </a:r>
                <a:r>
                  <a:rPr lang="en-US" altLang="ko-KR" sz="1400" dirty="0" err="1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ver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반응형</a:t>
            </a:r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웹사이트 </a:t>
            </a:r>
            <a:r>
              <a:rPr lang="en-US" altLang="ko-KR" sz="14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65" y="1494366"/>
            <a:ext cx="3405619" cy="49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780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2066627" cy="517091"/>
              <a:chOff x="8864279" y="402221"/>
              <a:chExt cx="2066627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2024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구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매</a:t>
                </a:r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 페이지 핸드</a:t>
                </a:r>
                <a:r>
                  <a:rPr lang="ko-KR" altLang="en-US" sz="1400" dirty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폰</a:t>
                </a:r>
                <a:r>
                  <a:rPr lang="en-US" altLang="ko-KR" sz="1400" dirty="0" err="1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ver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반응형</a:t>
            </a:r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웹사이트 </a:t>
            </a:r>
            <a:r>
              <a:rPr lang="en-US" altLang="ko-KR" sz="14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71" y="1549929"/>
            <a:ext cx="2726808" cy="49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453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175376"/>
              <a:ext cx="764989" cy="518696"/>
              <a:chOff x="8864279" y="359775"/>
              <a:chExt cx="764989" cy="51869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359775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캐러</a:t>
                </a:r>
                <a:r>
                  <a:rPr lang="ko-KR" altLang="en-US" sz="1400" dirty="0" err="1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06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3831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주요 소스코드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7171" name="Picture 3" descr="G:\주요소스코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8" y="1490133"/>
            <a:ext cx="4600507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394738"/>
            <a:ext cx="5583238" cy="323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2794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175376"/>
              <a:ext cx="1632214" cy="518696"/>
              <a:chOff x="8864279" y="359775"/>
              <a:chExt cx="1632214" cy="51869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359775"/>
                <a:ext cx="15905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어디로 </a:t>
                </a:r>
                <a:r>
                  <a:rPr lang="ko-KR" altLang="en-US" sz="1400" dirty="0" err="1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가야할까</a:t>
                </a:r>
                <a:r>
                  <a:rPr lang="en-US" altLang="ko-KR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?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07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3831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주소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31601"/>
              </p:ext>
            </p:extLst>
          </p:nvPr>
        </p:nvGraphicFramePr>
        <p:xfrm>
          <a:off x="522702" y="2886721"/>
          <a:ext cx="11161298" cy="16471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92502">
                  <a:extLst>
                    <a:ext uri="{9D8B030D-6E8A-4147-A177-3AD203B41FA5}">
                      <a16:colId xmlns:a16="http://schemas.microsoft.com/office/drawing/2014/main" xmlns="" val="1727683207"/>
                    </a:ext>
                  </a:extLst>
                </a:gridCol>
                <a:gridCol w="7068796">
                  <a:extLst>
                    <a:ext uri="{9D8B030D-6E8A-4147-A177-3AD203B41FA5}">
                      <a16:colId xmlns:a16="http://schemas.microsoft.com/office/drawing/2014/main" xmlns="" val="2752530286"/>
                    </a:ext>
                  </a:extLst>
                </a:gridCol>
              </a:tblGrid>
              <a:tr h="549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r>
                        <a:rPr lang="en-US" altLang="ko-KR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주소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https://github.com/HKwon03/Kosmo_PersonalProject_Homepage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4758209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r>
                        <a:rPr lang="en-US" altLang="ko-KR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Pages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https://hkwon03.github.io/Kosmo_PersonalProject_Homepage/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닷홈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http://kokori03.dothome.co.kr/Tastea/index.html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574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450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7809383" y="1904773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394595" y="2744588"/>
            <a:ext cx="2428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600" dirty="0" smtClean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824301" cy="518696"/>
              <a:chOff x="8864279" y="359775"/>
              <a:chExt cx="824301" cy="51869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만든 이</a:t>
                </a:r>
                <a:endParaRPr lang="ko-KR" altLang="en-US" sz="1400" dirty="0">
                  <a:solidFill>
                    <a:schemeClr val="bg1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743771" y="346650"/>
              <a:ext cx="120781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소</a:t>
              </a:r>
              <a:r>
                <a:rPr lang="ko-KR" altLang="en-US" sz="4000" dirty="0">
                  <a:solidFill>
                    <a:schemeClr val="bg1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개</a:t>
              </a:r>
              <a:endParaRPr lang="ko-KR" altLang="en-US" sz="36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조흥권</a:t>
                </a:r>
                <a:endParaRPr lang="ko-KR" altLang="en-US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032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95869" y="2505247"/>
            <a:ext cx="2588489" cy="32441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5842000" y="2595598"/>
            <a:ext cx="5427134" cy="2988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기획 및 설계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페이지 및 로그인 페이지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품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페이지 및 구매 페이지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 및 편집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1026" name="Picture 2" descr="C:\Users\tbe2b\Desktop\내꺼\한국소프트웨어인재개발원\내 사진(빨간타이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88" y="3265851"/>
            <a:ext cx="12382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77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175376"/>
              <a:ext cx="585453" cy="518696"/>
              <a:chOff x="8864279" y="359775"/>
              <a:chExt cx="585453" cy="51869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35977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발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표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1207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일</a:t>
            </a:r>
            <a:r>
              <a:rPr lang="ko-KR" altLang="en-US" sz="40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정</a:t>
            </a:r>
            <a:endParaRPr lang="ko-KR" altLang="en-US" sz="36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18072"/>
              </p:ext>
            </p:extLst>
          </p:nvPr>
        </p:nvGraphicFramePr>
        <p:xfrm>
          <a:off x="1212799" y="1485182"/>
          <a:ext cx="9897832" cy="498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976"/>
                <a:gridCol w="1413976"/>
                <a:gridCol w="1413976"/>
                <a:gridCol w="1413976"/>
                <a:gridCol w="1413976"/>
                <a:gridCol w="1413976"/>
                <a:gridCol w="1413976"/>
              </a:tblGrid>
              <a:tr h="3508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금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B0F0"/>
                          </a:solidFill>
                        </a:rPr>
                        <a:t>토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605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 페이지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구성 </a:t>
                      </a:r>
                      <a:r>
                        <a:rPr lang="en-US" altLang="ko-KR" sz="1400" dirty="0" smtClean="0"/>
                        <a:t>+ DAO + DTO + </a:t>
                      </a:r>
                      <a:r>
                        <a:rPr lang="ko-KR" altLang="en-US" sz="1400" dirty="0" smtClean="0"/>
                        <a:t>로그인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로그아웃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회원가입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0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605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</a:t>
                      </a:r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구성 </a:t>
                      </a:r>
                      <a:r>
                        <a:rPr lang="en-US" altLang="ko-KR" sz="1400" dirty="0" smtClean="0"/>
                        <a:t>+ DAO + DTO + insert + update + delete +</a:t>
                      </a:r>
                      <a:r>
                        <a:rPr lang="en-US" altLang="ko-KR" sz="1400" baseline="0" dirty="0" smtClean="0"/>
                        <a:t> view </a:t>
                      </a:r>
                      <a:r>
                        <a:rPr lang="ko-KR" altLang="en-US" sz="1400" baseline="0" dirty="0" smtClean="0"/>
                        <a:t>페이지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0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60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ppt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/>
                        <a:t>+ </a:t>
                      </a:r>
                      <a:r>
                        <a:rPr lang="ko-KR" altLang="en-US" sz="1400" baseline="0" dirty="0" smtClean="0"/>
                        <a:t>시연영상 제작 </a:t>
                      </a:r>
                      <a:r>
                        <a:rPr lang="en-US" altLang="ko-KR" sz="1400" baseline="0" dirty="0" smtClean="0"/>
                        <a:t>+ </a:t>
                      </a:r>
                      <a:r>
                        <a:rPr lang="ko-KR" altLang="en-US" sz="1400" baseline="0" dirty="0" smtClean="0"/>
                        <a:t>자료제출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발표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605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0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6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075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1" name="자유형 20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9437039" y="175376"/>
              <a:ext cx="1991287" cy="518696"/>
              <a:chOff x="8864279" y="359775"/>
              <a:chExt cx="1991287" cy="518696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905993" y="359775"/>
                <a:ext cx="19495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무엇으로 만들었을까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?</a:t>
                </a:r>
                <a:endParaRPr lang="ko-KR" altLang="en-US" sz="1400" dirty="0">
                  <a:solidFill>
                    <a:schemeClr val="bg1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29947" y="54054"/>
            <a:ext cx="11897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1871" y="346650"/>
            <a:ext cx="2758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사용기</a:t>
            </a:r>
            <a:r>
              <a:rPr lang="ko-KR" altLang="en-US" sz="40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술</a:t>
            </a:r>
            <a:endParaRPr lang="ko-KR" altLang="en-US" sz="36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78156"/>
              </p:ext>
            </p:extLst>
          </p:nvPr>
        </p:nvGraphicFramePr>
        <p:xfrm>
          <a:off x="721879" y="3028350"/>
          <a:ext cx="5364596" cy="308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35"/>
                <a:gridCol w="3838461"/>
              </a:tblGrid>
              <a:tr h="583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OS</a:t>
                      </a:r>
                      <a:endParaRPr lang="ko-KR" altLang="en-US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windows10</a:t>
                      </a:r>
                      <a:endParaRPr lang="ko-KR" altLang="en-US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언어</a:t>
                      </a:r>
                      <a:endParaRPr lang="ko-KR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HTML5, CSS3,  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Javascript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Bootstrap</a:t>
                      </a:r>
                      <a:endParaRPr lang="ko-KR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Tool</a:t>
                      </a:r>
                      <a:endParaRPr lang="ko-KR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Eclipse IDE for Java Developers,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Visual Studio Code</a:t>
                      </a:r>
                      <a:endParaRPr lang="ko-KR" altLang="en-US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형상관리</a:t>
                      </a:r>
                      <a:endParaRPr lang="ko-KR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Git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en-US" altLang="ko-KR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Github</a:t>
                      </a:r>
                      <a:endParaRPr lang="ko-KR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</a:t>
                      </a:r>
                      <a:endParaRPr lang="en-US" altLang="ko-KR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사이트</a:t>
                      </a:r>
                      <a:endParaRPr lang="ko-KR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Dothome</a:t>
                      </a:r>
                      <a:endParaRPr lang="ko-KR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71" y="1933329"/>
            <a:ext cx="2679529" cy="645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102" y="4286471"/>
            <a:ext cx="2328879" cy="1018527"/>
          </a:xfrm>
          <a:prstGeom prst="rect">
            <a:avLst/>
          </a:prstGeom>
        </p:spPr>
      </p:pic>
      <p:pic>
        <p:nvPicPr>
          <p:cNvPr id="18" name="Picture 4" descr="Color Icon - Html Css Js Bootstrap, HD Png Download - kind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988" y="3166694"/>
            <a:ext cx="765785" cy="8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719" y="5202470"/>
            <a:ext cx="1771897" cy="118126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881" y="4956062"/>
            <a:ext cx="965016" cy="9838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610" y="1742498"/>
            <a:ext cx="2046190" cy="6982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906" y="1632442"/>
            <a:ext cx="837644" cy="124729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942" y="3032207"/>
            <a:ext cx="184810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145746"/>
              <a:ext cx="1362910" cy="548326"/>
              <a:chOff x="8864279" y="330145"/>
              <a:chExt cx="1362910" cy="54832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330145"/>
                <a:ext cx="1321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로그인 게시판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메인 페이</a:t>
              </a:r>
              <a:r>
                <a:rPr lang="ko-KR" altLang="en-US" sz="240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지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0339" y="2631729"/>
            <a:ext cx="7128792" cy="29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로고  녹차 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청차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홍차 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흑차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자유 게시판                             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7452" y="2143128"/>
            <a:ext cx="981881" cy="29527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72264" y="2631729"/>
            <a:ext cx="3300636" cy="390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72264" y="2151068"/>
            <a:ext cx="3300636" cy="4260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화면 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7451" y="4666195"/>
            <a:ext cx="981881" cy="29527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60339" y="5100139"/>
            <a:ext cx="7128792" cy="1359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Tastea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회사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Tastea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 등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102869" y="6053513"/>
            <a:ext cx="1043731" cy="236786"/>
            <a:chOff x="4151784" y="1788354"/>
            <a:chExt cx="4680520" cy="1551214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84" y="1844824"/>
              <a:ext cx="1485900" cy="143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960" y="1811486"/>
              <a:ext cx="15144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120" y="1788354"/>
              <a:ext cx="1656184" cy="1551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8632944" y="2744919"/>
            <a:ext cx="3091565" cy="432048"/>
            <a:chOff x="8632944" y="3985724"/>
            <a:chExt cx="3242029" cy="43204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8632944" y="4075734"/>
              <a:ext cx="260130" cy="2520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958649" y="3985724"/>
              <a:ext cx="291632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자유 게시판 페이지로 이동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4102868" y="2654584"/>
            <a:ext cx="248057" cy="252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632945" y="3277628"/>
            <a:ext cx="3178055" cy="1822511"/>
            <a:chOff x="8632944" y="3985724"/>
            <a:chExt cx="3332728" cy="1822511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632944" y="4075734"/>
              <a:ext cx="260130" cy="2520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958648" y="3985724"/>
              <a:ext cx="3007024" cy="18225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이미지를 클릭하면 로그인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회원가입이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드롭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다운으로 나타남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로그인 후 이미지의 색이 변경되며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로그인 한 아이디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님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접속중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이라는 텍스트가 나타남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클릭하면 로그아웃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회원정보변경이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드롭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다운으로 나타남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060596" y="3128759"/>
            <a:ext cx="7128792" cy="29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캐러셀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16853" y="426436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메인 페이지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35" y="2637093"/>
            <a:ext cx="507330" cy="26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6827450" y="2657266"/>
            <a:ext cx="248057" cy="252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69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183373" cy="517091"/>
              <a:chOff x="8864279" y="402221"/>
              <a:chExt cx="1183373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메인 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229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81" y="1459452"/>
            <a:ext cx="7830344" cy="5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8351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217822"/>
              <a:ext cx="1183373" cy="517091"/>
              <a:chOff x="8864279" y="402221"/>
              <a:chExt cx="1183373" cy="5170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611535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메인 페이지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16853" y="14574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게시판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53" y="1521734"/>
            <a:ext cx="7113044" cy="506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3472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5" name="자유형 24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437039" y="145746"/>
              <a:ext cx="1362910" cy="548326"/>
              <a:chOff x="8864279" y="330145"/>
              <a:chExt cx="1362910" cy="54832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905993" y="330145"/>
                <a:ext cx="1321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prstClr val="white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로그인 게시판</a:t>
                </a:r>
                <a:endParaRPr lang="ko-KR" altLang="en-US" sz="1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구</a:t>
            </a:r>
            <a:r>
              <a:rPr lang="ko-KR" altLang="en-US" sz="40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매</a:t>
            </a:r>
            <a:r>
              <a:rPr lang="ko-KR" altLang="en-US" sz="40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사이트 </a:t>
            </a:r>
            <a:r>
              <a:rPr lang="en-US" altLang="ko-KR" sz="4000" dirty="0" err="1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58039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로그</a:t>
              </a:r>
              <a:r>
                <a:rPr lang="ko-KR" altLang="en-US" sz="2400" dirty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인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 페이지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72264" y="2631729"/>
            <a:ext cx="3300636" cy="390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72264" y="2151068"/>
            <a:ext cx="3300636" cy="4260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화면 설명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632944" y="2823058"/>
            <a:ext cx="3091565" cy="3588148"/>
            <a:chOff x="8632944" y="4063863"/>
            <a:chExt cx="3242029" cy="358814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8632944" y="4075734"/>
              <a:ext cx="260130" cy="2520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958649" y="4063863"/>
              <a:ext cx="2916324" cy="3588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아이디를 입력하지 않거나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DB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에 존재하지 않는 아이디를 입력하면 </a:t>
              </a:r>
            </a:p>
            <a:p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alert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‘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존재하지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않는 아이디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입니다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’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아이디와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맞지 않는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비밀번호를 입력하면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alert ‘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비밀번호가 틀립니다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’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아이디와 비밀번호 둘 다 제대로 입력하면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로그인 되면서 메인 페이지로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이동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516853" y="42643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로그인 페이지</a:t>
            </a:r>
            <a:endParaRPr lang="ko-KR" altLang="en-US" sz="14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60339" y="2424437"/>
            <a:ext cx="7128792" cy="302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9066" y="2881729"/>
            <a:ext cx="1972733" cy="36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63104" y="3478088"/>
            <a:ext cx="248057" cy="252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68453" y="3624137"/>
            <a:ext cx="1513959" cy="2286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비밀번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68453" y="3943099"/>
            <a:ext cx="1513959" cy="228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로그인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52308" y="3272838"/>
            <a:ext cx="1513959" cy="2286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아이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디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05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565</Words>
  <Application>Microsoft Office PowerPoint</Application>
  <PresentationFormat>사용자 지정</PresentationFormat>
  <Paragraphs>232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fd fdfd</cp:lastModifiedBy>
  <cp:revision>69</cp:revision>
  <dcterms:created xsi:type="dcterms:W3CDTF">2014-11-11T07:47:07Z</dcterms:created>
  <dcterms:modified xsi:type="dcterms:W3CDTF">2022-06-12T15:29:23Z</dcterms:modified>
</cp:coreProperties>
</file>