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135"/>
    <a:srgbClr val="235143"/>
    <a:srgbClr val="99D0E3"/>
    <a:srgbClr val="73D6DB"/>
    <a:srgbClr val="0F1F65"/>
    <a:srgbClr val="23236B"/>
    <a:srgbClr val="34349E"/>
    <a:srgbClr val="312B7B"/>
    <a:srgbClr val="782C7A"/>
    <a:srgbClr val="272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560" y="-1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5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9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61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8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7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07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5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6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9F98-C1A1-49D6-B66E-82463940C8F3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2CC6-0A6A-4434-A454-4A2CCC279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5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accent6">
                <a:lumMod val="60000"/>
                <a:lumOff val="40000"/>
              </a:schemeClr>
            </a:gs>
            <a:gs pos="40000">
              <a:srgbClr val="235135"/>
            </a:gs>
            <a:gs pos="100000">
              <a:schemeClr val="accent6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8F62AD-481B-463D-A1BD-374F49F89EBB}"/>
              </a:ext>
            </a:extLst>
          </p:cNvPr>
          <p:cNvSpPr/>
          <p:nvPr/>
        </p:nvSpPr>
        <p:spPr>
          <a:xfrm>
            <a:off x="528949" y="3463874"/>
            <a:ext cx="20135285" cy="26368426"/>
          </a:xfrm>
          <a:prstGeom prst="roundRect">
            <a:avLst>
              <a:gd name="adj" fmla="val 33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4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6ED8C-07E4-4CAE-826B-6CA19976F355}"/>
              </a:ext>
            </a:extLst>
          </p:cNvPr>
          <p:cNvSpPr txBox="1"/>
          <p:nvPr/>
        </p:nvSpPr>
        <p:spPr>
          <a:xfrm>
            <a:off x="952106" y="728940"/>
            <a:ext cx="17455283" cy="2029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294" dirty="0" smtClean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2020 </a:t>
            </a:r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SW CAPSTONE DESIGN </a:t>
            </a:r>
          </a:p>
          <a:p>
            <a:r>
              <a:rPr lang="en-US" altLang="ko-KR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| </a:t>
            </a:r>
            <a:r>
              <a:rPr lang="ko-KR" altLang="en-US" sz="6294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sz="6294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캡스톤디자인</a:t>
            </a:r>
            <a:endParaRPr lang="ko-KR" altLang="en-US" sz="6294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2691-78C9-47AC-AC83-0D5D2718220E}"/>
              </a:ext>
            </a:extLst>
          </p:cNvPr>
          <p:cNvSpPr txBox="1"/>
          <p:nvPr/>
        </p:nvSpPr>
        <p:spPr>
          <a:xfrm>
            <a:off x="952106" y="3915821"/>
            <a:ext cx="19253706" cy="176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883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제목을 입력하세요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0BB3F1-D31E-4819-8CB2-831C99C95BAB}"/>
              </a:ext>
            </a:extLst>
          </p:cNvPr>
          <p:cNvGrpSpPr/>
          <p:nvPr/>
        </p:nvGrpSpPr>
        <p:grpSpPr>
          <a:xfrm>
            <a:off x="1022630" y="6605410"/>
            <a:ext cx="3561583" cy="1201350"/>
            <a:chOff x="1022630" y="6605410"/>
            <a:chExt cx="3561583" cy="120135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3E53C63-2C4D-456A-9E3A-72F6EF4FA358}"/>
                </a:ext>
              </a:extLst>
            </p:cNvPr>
            <p:cNvSpPr/>
            <p:nvPr/>
          </p:nvSpPr>
          <p:spPr>
            <a:xfrm>
              <a:off x="1198946" y="6746060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00DC902-B5BB-47BA-B553-712A6FF392AB}"/>
                </a:ext>
              </a:extLst>
            </p:cNvPr>
            <p:cNvSpPr/>
            <p:nvPr/>
          </p:nvSpPr>
          <p:spPr>
            <a:xfrm>
              <a:off x="1022630" y="6605410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5033A4-3A94-4C28-8710-6D4BD2E6B6C3}"/>
                </a:ext>
              </a:extLst>
            </p:cNvPr>
            <p:cNvSpPr txBox="1"/>
            <p:nvPr/>
          </p:nvSpPr>
          <p:spPr>
            <a:xfrm>
              <a:off x="1481051" y="6712974"/>
              <a:ext cx="2891583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과제목적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B241781-02F7-48F2-A359-9B65E24DBD94}"/>
              </a:ext>
            </a:extLst>
          </p:cNvPr>
          <p:cNvSpPr txBox="1"/>
          <p:nvPr/>
        </p:nvSpPr>
        <p:spPr>
          <a:xfrm>
            <a:off x="952106" y="8091932"/>
            <a:ext cx="19253706" cy="4451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과제목적을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FD24D2D-ADAE-48EE-A713-286BCE3C84D4}"/>
              </a:ext>
            </a:extLst>
          </p:cNvPr>
          <p:cNvGrpSpPr/>
          <p:nvPr/>
        </p:nvGrpSpPr>
        <p:grpSpPr>
          <a:xfrm>
            <a:off x="1022630" y="12156995"/>
            <a:ext cx="3561583" cy="1229709"/>
            <a:chOff x="1022630" y="12156995"/>
            <a:chExt cx="3561583" cy="122970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5441F58-3928-4C88-BD11-0D31E27AD44B}"/>
                </a:ext>
              </a:extLst>
            </p:cNvPr>
            <p:cNvSpPr/>
            <p:nvPr/>
          </p:nvSpPr>
          <p:spPr>
            <a:xfrm>
              <a:off x="1198946" y="12326004"/>
              <a:ext cx="3385267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136849D-30A9-45D7-911E-888BBC79B52C}"/>
                </a:ext>
              </a:extLst>
            </p:cNvPr>
            <p:cNvSpPr/>
            <p:nvPr/>
          </p:nvSpPr>
          <p:spPr>
            <a:xfrm>
              <a:off x="1022630" y="12156995"/>
              <a:ext cx="3385267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BA02A6-7013-4E20-88CF-7B407A344C0F}"/>
                </a:ext>
              </a:extLst>
            </p:cNvPr>
            <p:cNvSpPr txBox="1"/>
            <p:nvPr/>
          </p:nvSpPr>
          <p:spPr>
            <a:xfrm>
              <a:off x="1516316" y="12293883"/>
              <a:ext cx="2715266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과제내용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503451-3563-4EFD-BFE0-5D387EF7146B}"/>
              </a:ext>
            </a:extLst>
          </p:cNvPr>
          <p:cNvSpPr txBox="1"/>
          <p:nvPr/>
        </p:nvSpPr>
        <p:spPr>
          <a:xfrm>
            <a:off x="952106" y="13714804"/>
            <a:ext cx="19253706" cy="638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과제내용을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18A4DC-5E1F-4BA5-8823-377CC00051FC}"/>
              </a:ext>
            </a:extLst>
          </p:cNvPr>
          <p:cNvGrpSpPr/>
          <p:nvPr/>
        </p:nvGrpSpPr>
        <p:grpSpPr>
          <a:xfrm>
            <a:off x="1022630" y="21509714"/>
            <a:ext cx="7828430" cy="1191093"/>
            <a:chOff x="1022630" y="21509714"/>
            <a:chExt cx="7828430" cy="119109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10D112-3347-4ED1-864F-C6914BBA2CB6}"/>
                </a:ext>
              </a:extLst>
            </p:cNvPr>
            <p:cNvSpPr/>
            <p:nvPr/>
          </p:nvSpPr>
          <p:spPr>
            <a:xfrm>
              <a:off x="1198946" y="21640107"/>
              <a:ext cx="6594220" cy="10607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B78EF1A-77F4-410B-BEF0-7E86D83AA4BA}"/>
                </a:ext>
              </a:extLst>
            </p:cNvPr>
            <p:cNvSpPr/>
            <p:nvPr/>
          </p:nvSpPr>
          <p:spPr>
            <a:xfrm>
              <a:off x="1022630" y="21509714"/>
              <a:ext cx="6594220" cy="10607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4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D8B6E-9166-4106-B13A-9FB69AB07B22}"/>
                </a:ext>
              </a:extLst>
            </p:cNvPr>
            <p:cNvSpPr txBox="1"/>
            <p:nvPr/>
          </p:nvSpPr>
          <p:spPr>
            <a:xfrm>
              <a:off x="1339999" y="21646602"/>
              <a:ext cx="7511061" cy="81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72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활용방안 및 기대효과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7841A4F-825F-49DD-BFDB-5C08617954E8}"/>
              </a:ext>
            </a:extLst>
          </p:cNvPr>
          <p:cNvSpPr txBox="1"/>
          <p:nvPr/>
        </p:nvSpPr>
        <p:spPr>
          <a:xfrm>
            <a:off x="952106" y="23110756"/>
            <a:ext cx="19253706" cy="493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활용방안 및 기대효과를 입력하세요</a:t>
            </a:r>
            <a:r>
              <a:rPr lang="en-US" altLang="ko-KR" sz="3147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3147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959E7B-5874-40E7-8ED0-E0A32297D7BB}"/>
              </a:ext>
            </a:extLst>
          </p:cNvPr>
          <p:cNvGrpSpPr/>
          <p:nvPr/>
        </p:nvGrpSpPr>
        <p:grpSpPr>
          <a:xfrm>
            <a:off x="14598961" y="1011045"/>
            <a:ext cx="7687379" cy="1503478"/>
            <a:chOff x="22375901" y="2548425"/>
            <a:chExt cx="11725839" cy="22933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72EE52-2D89-440D-8B70-8F4A241BB938}"/>
                </a:ext>
              </a:extLst>
            </p:cNvPr>
            <p:cNvSpPr txBox="1"/>
            <p:nvPr/>
          </p:nvSpPr>
          <p:spPr>
            <a:xfrm>
              <a:off x="22429689" y="2548425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팀      명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F9047E-D407-4F7A-AB51-DF847AA92234}"/>
                </a:ext>
              </a:extLst>
            </p:cNvPr>
            <p:cNvSpPr txBox="1"/>
            <p:nvPr/>
          </p:nvSpPr>
          <p:spPr>
            <a:xfrm>
              <a:off x="22375901" y="3685192"/>
              <a:ext cx="11672051" cy="115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지도교수 </a:t>
              </a:r>
              <a:r>
                <a:rPr lang="en-US" altLang="ko-KR" sz="4327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:</a:t>
              </a:r>
              <a:r>
                <a:rPr lang="en-US" altLang="ko-KR" sz="3934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HY견고딕" panose="02030600000101010101" pitchFamily="18" charset="-127"/>
                  <a:ea typeface="HY견고딕" panose="02030600000101010101" pitchFamily="18" charset="-127"/>
                  <a:cs typeface="함초롬돋움" panose="020B0604000101010101" pitchFamily="50" charset="-127"/>
                </a:rPr>
                <a:t> </a:t>
              </a: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109" y="7681983"/>
            <a:ext cx="7481180" cy="4197856"/>
          </a:xfrm>
          <a:prstGeom prst="roundRect">
            <a:avLst>
              <a:gd name="adj" fmla="val 5166"/>
            </a:avLst>
          </a:prstGeom>
        </p:spPr>
      </p:pic>
      <p:pic>
        <p:nvPicPr>
          <p:cNvPr id="1030" name="Picture 6" descr="Arrows transparent PNG images - Stick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4195">
            <a:off x="14579701" y="7374063"/>
            <a:ext cx="2595487" cy="25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Ai processor icon for websites and mobile Vector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75889" y="28995432"/>
            <a:ext cx="168061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800" dirty="0" smtClean="0"/>
              <a:t>프로젝트 </a:t>
            </a:r>
            <a:r>
              <a:rPr lang="en-US" altLang="ko-KR" sz="4800" dirty="0" err="1" smtClean="0"/>
              <a:t>Github</a:t>
            </a:r>
            <a:r>
              <a:rPr lang="en-US" altLang="ko-KR" sz="4800" dirty="0" smtClean="0"/>
              <a:t>: </a:t>
            </a:r>
            <a:r>
              <a:rPr lang="ko-KR" altLang="en-US" sz="4800" dirty="0" smtClean="0"/>
              <a:t>https</a:t>
            </a:r>
            <a:r>
              <a:rPr lang="ko-KR" altLang="en-US" sz="4800" dirty="0"/>
              <a:t>://github.com/jeonggunlee/SleepCapstone</a:t>
            </a:r>
          </a:p>
        </p:txBody>
      </p:sp>
      <p:pic>
        <p:nvPicPr>
          <p:cNvPr id="1036" name="Picture 12" descr="Ai processor icon for websites and mobile Vector Image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2"/>
          <a:stretch/>
        </p:blipFill>
        <p:spPr bwMode="auto">
          <a:xfrm>
            <a:off x="16450395" y="6537515"/>
            <a:ext cx="4707520" cy="39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컨벌루션 신경망 ( Convolutional Neural Networks, CNN ) ~ 개요 : 네이버 블로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77" y="14706394"/>
            <a:ext cx="9814896" cy="388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741" y="14700523"/>
            <a:ext cx="5884604" cy="34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37</Words>
  <Application>Microsoft Office PowerPoint</Application>
  <PresentationFormat>사용자 지정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HY견고딕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42135</dc:creator>
  <cp:lastModifiedBy>Hallym</cp:lastModifiedBy>
  <cp:revision>23</cp:revision>
  <dcterms:created xsi:type="dcterms:W3CDTF">2019-11-18T01:51:29Z</dcterms:created>
  <dcterms:modified xsi:type="dcterms:W3CDTF">2020-10-22T06:13:15Z</dcterms:modified>
</cp:coreProperties>
</file>