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773" r:id="rId2"/>
    <p:sldId id="951" r:id="rId3"/>
    <p:sldId id="946" r:id="rId4"/>
    <p:sldId id="952" r:id="rId5"/>
    <p:sldId id="949" r:id="rId6"/>
    <p:sldId id="948" r:id="rId7"/>
    <p:sldId id="950" r:id="rId8"/>
    <p:sldId id="937" r:id="rId9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76" y="-102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4216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5078412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en-US" altLang="zh-CN" sz="4800" b="1" dirty="0" smtClean="0"/>
              <a:t>React </a:t>
            </a:r>
            <a:r>
              <a:rPr lang="zh-CN" altLang="en-US" sz="4800" b="1" dirty="0" smtClean="0"/>
              <a:t>程序开发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801870" y="3781425"/>
            <a:ext cx="45808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虚拟 </a:t>
            </a:r>
            <a:r>
              <a:rPr lang="en-US" altLang="zh-CN" dirty="0" smtClean="0">
                <a:latin typeface="+mn-ea"/>
                <a:ea typeface="+mn-ea"/>
              </a:rPr>
              <a:t>DOM</a:t>
            </a:r>
            <a:endParaRPr lang="zh-CN" altLang="en-US" sz="3600" dirty="0" smtClean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1237147" cy="4321378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en-US" altLang="zh-CN" b="1" dirty="0"/>
              <a:t>Virtual </a:t>
            </a:r>
            <a:r>
              <a:rPr lang="en-US" altLang="zh-CN" b="1" dirty="0" smtClean="0"/>
              <a:t>DOM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一</a:t>
            </a:r>
            <a:r>
              <a:rPr lang="zh-CN" altLang="en-US" dirty="0"/>
              <a:t>种</a:t>
            </a:r>
            <a:r>
              <a:rPr lang="zh-CN" altLang="en-US" dirty="0" smtClean="0"/>
              <a:t>编程</a:t>
            </a:r>
            <a:r>
              <a:rPr lang="zh-CN" altLang="en-US" dirty="0"/>
              <a:t>的</a:t>
            </a:r>
            <a:r>
              <a:rPr lang="zh-CN" altLang="en-US" dirty="0" smtClean="0"/>
              <a:t>概念</a:t>
            </a:r>
            <a:r>
              <a:rPr lang="zh-CN" altLang="en-US" dirty="0"/>
              <a:t>，是指虚拟的视图被保存在内存中，并通过</a:t>
            </a:r>
            <a:r>
              <a:rPr lang="zh-CN" altLang="en-US" dirty="0" smtClean="0"/>
              <a:t>诸如 </a:t>
            </a:r>
            <a:r>
              <a:rPr lang="en-US" altLang="zh-CN" dirty="0" err="1" smtClean="0"/>
              <a:t>ReactDOM</a:t>
            </a:r>
            <a:r>
              <a:rPr lang="en-US" altLang="zh-CN" dirty="0" smtClean="0"/>
              <a:t> </a:t>
            </a:r>
            <a:r>
              <a:rPr lang="zh-CN" altLang="en-US" dirty="0" smtClean="0"/>
              <a:t>这样</a:t>
            </a:r>
            <a:r>
              <a:rPr lang="zh-CN" altLang="en-US" dirty="0"/>
              <a:t>的库与“真实”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保持同步。这一过程叫做 </a:t>
            </a:r>
            <a:r>
              <a:rPr lang="en-US" altLang="zh-CN" b="1" dirty="0" smtClean="0"/>
              <a:t>Reconciliation(</a:t>
            </a:r>
            <a:r>
              <a:rPr lang="zh-CN" altLang="en-US" dirty="0" smtClean="0">
                <a:solidFill>
                  <a:srgbClr val="FF0000"/>
                </a:solidFill>
              </a:rPr>
              <a:t>协调</a:t>
            </a:r>
            <a:r>
              <a:rPr lang="en-US" altLang="zh-CN" dirty="0" smtClean="0"/>
              <a:t>)</a:t>
            </a:r>
            <a:endParaRPr lang="en-US" altLang="zh-CN" b="1" dirty="0" smtClean="0"/>
          </a:p>
          <a:p>
            <a:pPr marL="591820" lvl="1"/>
            <a:r>
              <a:rPr lang="zh-CN" altLang="en-US" dirty="0" smtClean="0"/>
              <a:t> 这种</a:t>
            </a:r>
            <a:r>
              <a:rPr lang="zh-CN" altLang="en-US" dirty="0"/>
              <a:t>编程方法使用</a:t>
            </a:r>
            <a:r>
              <a:rPr lang="zh-CN" altLang="en-US" dirty="0" smtClean="0"/>
              <a:t>了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的</a:t>
            </a:r>
            <a:r>
              <a:rPr lang="zh-CN" altLang="en-US" dirty="0"/>
              <a:t>声明</a:t>
            </a:r>
            <a:r>
              <a:rPr lang="zh-CN" altLang="en-US" dirty="0" smtClean="0"/>
              <a:t>式 </a:t>
            </a:r>
            <a:r>
              <a:rPr lang="en-US" altLang="zh-CN" dirty="0" smtClean="0"/>
              <a:t>API</a:t>
            </a:r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“虚拟</a:t>
            </a:r>
            <a:r>
              <a:rPr lang="en-US" altLang="zh-CN" dirty="0"/>
              <a:t>DOM” </a:t>
            </a:r>
            <a:r>
              <a:rPr lang="zh-CN" altLang="en-US" dirty="0"/>
              <a:t>和 </a:t>
            </a:r>
            <a:r>
              <a:rPr lang="en-US" altLang="zh-CN" dirty="0"/>
              <a:t>React</a:t>
            </a:r>
            <a:r>
              <a:rPr lang="zh-CN" altLang="en-US" dirty="0"/>
              <a:t>元素 都是用于表示视图的对象</a:t>
            </a:r>
            <a:endParaRPr lang="en-US" altLang="zh-CN" dirty="0" smtClean="0"/>
          </a:p>
          <a:p>
            <a:pPr marL="591820" lvl="1"/>
            <a:r>
              <a:rPr lang="en-US" altLang="zh-CN" sz="2400" b="1" dirty="0"/>
              <a:t> </a:t>
            </a:r>
            <a:r>
              <a:rPr lang="en-US" altLang="zh-CN" sz="2400" b="1" dirty="0" smtClean="0"/>
              <a:t> </a:t>
            </a:r>
            <a:r>
              <a:rPr lang="en-US" altLang="zh-CN" dirty="0" smtClean="0"/>
              <a:t>React</a:t>
            </a:r>
            <a:r>
              <a:rPr lang="zh-CN" altLang="en-US" dirty="0"/>
              <a:t>也使用被称为“</a:t>
            </a:r>
            <a:r>
              <a:rPr lang="en-US" altLang="zh-CN" dirty="0"/>
              <a:t>fibers”</a:t>
            </a:r>
            <a:r>
              <a:rPr lang="zh-CN" altLang="en-US" dirty="0"/>
              <a:t>的对象来存放组件树的附加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marL="591820" lvl="1"/>
            <a:r>
              <a:rPr lang="en-US" altLang="zh-CN" sz="2400" dirty="0"/>
              <a:t> </a:t>
            </a:r>
            <a:r>
              <a:rPr lang="en-US" altLang="zh-CN" dirty="0" smtClean="0"/>
              <a:t>fiber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React 16 </a:t>
            </a:r>
            <a:r>
              <a:rPr lang="zh-CN" altLang="en-US" dirty="0" smtClean="0"/>
              <a:t>中</a:t>
            </a:r>
            <a:r>
              <a:rPr lang="zh-CN" altLang="en-US" dirty="0"/>
              <a:t>新</a:t>
            </a:r>
            <a:r>
              <a:rPr lang="zh-CN" altLang="en-US" dirty="0" smtClean="0"/>
              <a:t>的</a:t>
            </a:r>
            <a:r>
              <a:rPr lang="zh-CN" altLang="en-US" dirty="0"/>
              <a:t>协调</a:t>
            </a:r>
            <a:r>
              <a:rPr lang="zh-CN" altLang="en-US" dirty="0" smtClean="0"/>
              <a:t>引擎</a:t>
            </a:r>
            <a:r>
              <a:rPr lang="zh-CN" altLang="en-US" dirty="0"/>
              <a:t>。它的主要目的是使</a:t>
            </a:r>
            <a:r>
              <a:rPr lang="zh-CN" altLang="en-US" dirty="0" smtClean="0"/>
              <a:t>虚拟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能够</a:t>
            </a:r>
            <a:r>
              <a:rPr lang="zh-CN" altLang="en-US" dirty="0"/>
              <a:t>进行增量</a:t>
            </a:r>
            <a:r>
              <a:rPr lang="zh-CN" altLang="en-US" dirty="0" smtClean="0"/>
              <a:t>渲染（</a:t>
            </a:r>
            <a:r>
              <a:rPr lang="en-US" altLang="zh-CN" dirty="0"/>
              <a:t> incremental rendering</a:t>
            </a:r>
            <a:r>
              <a:rPr lang="zh-CN" altLang="en-US" dirty="0" smtClean="0"/>
              <a:t>），</a:t>
            </a:r>
            <a:r>
              <a:rPr lang="zh-CN" altLang="en-US" dirty="0"/>
              <a:t>对 </a:t>
            </a:r>
            <a:r>
              <a:rPr lang="en-US" altLang="zh-CN" dirty="0"/>
              <a:t>React </a:t>
            </a:r>
            <a:r>
              <a:rPr lang="zh-CN" altLang="en-US" dirty="0"/>
              <a:t>核心算法的重新实现</a:t>
            </a:r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虚拟 </a:t>
            </a:r>
            <a:r>
              <a:rPr lang="en-US" altLang="zh-CN" dirty="0" smtClean="0">
                <a:latin typeface="+mn-ea"/>
                <a:ea typeface="+mn-ea"/>
              </a:rPr>
              <a:t>DOM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1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4"/>
            <a:ext cx="10228685" cy="511434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sz="2800" dirty="0" smtClean="0"/>
              <a:t> 虚拟 </a:t>
            </a:r>
            <a:r>
              <a:rPr lang="en-US" altLang="zh-CN" sz="2800" dirty="0" smtClean="0"/>
              <a:t>DOM </a:t>
            </a:r>
            <a:r>
              <a:rPr lang="zh-CN" altLang="en-US" sz="2800" dirty="0" smtClean="0"/>
              <a:t>的优点</a:t>
            </a:r>
            <a:endParaRPr lang="en-US" altLang="zh-CN" sz="2800" dirty="0" smtClean="0"/>
          </a:p>
          <a:p>
            <a:pPr marL="591820" lvl="1"/>
            <a:r>
              <a:rPr lang="en-US" altLang="zh-CN" sz="2400" dirty="0"/>
              <a:t> </a:t>
            </a:r>
            <a:r>
              <a:rPr lang="zh-CN" altLang="en-US" sz="2400" dirty="0" smtClean="0"/>
              <a:t>提升性能</a:t>
            </a:r>
            <a:endParaRPr lang="en-US" altLang="zh-CN" sz="2400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使得跨端应用得以实现（</a:t>
            </a:r>
            <a:r>
              <a:rPr lang="en-US" altLang="zh-CN" dirty="0" smtClean="0"/>
              <a:t>React Native</a:t>
            </a:r>
            <a:r>
              <a:rPr lang="zh-CN" altLang="en-US" dirty="0" smtClean="0"/>
              <a:t>）</a:t>
            </a:r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虚拟 </a:t>
            </a:r>
            <a:r>
              <a:rPr lang="en-US" altLang="zh-CN" dirty="0" smtClean="0">
                <a:latin typeface="+mn-ea"/>
                <a:ea typeface="+mn-ea"/>
              </a:rPr>
              <a:t>DOM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651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4"/>
            <a:ext cx="10228685" cy="511434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sz="2800" dirty="0" smtClean="0"/>
              <a:t> </a:t>
            </a:r>
            <a:r>
              <a:rPr lang="zh-CN" altLang="en-US" dirty="0" smtClean="0"/>
              <a:t>差分算法（ </a:t>
            </a:r>
            <a:r>
              <a:rPr lang="en-US" altLang="zh-CN" dirty="0" smtClean="0"/>
              <a:t>diff </a:t>
            </a:r>
            <a:r>
              <a:rPr lang="zh-CN" altLang="en-US" dirty="0" smtClean="0"/>
              <a:t>）</a:t>
            </a:r>
            <a:endParaRPr lang="en-US" altLang="zh-CN" sz="2800" dirty="0" smtClean="0"/>
          </a:p>
          <a:p>
            <a:pPr marL="591820" lvl="1"/>
            <a:r>
              <a:rPr lang="zh-CN" altLang="en-US" dirty="0" smtClean="0"/>
              <a:t> 采用同级比对，</a:t>
            </a:r>
            <a:r>
              <a:rPr lang="en-US" altLang="zh-CN" dirty="0"/>
              <a:t>react</a:t>
            </a:r>
            <a:r>
              <a:rPr lang="zh-CN" altLang="en-US" dirty="0"/>
              <a:t>认为，对</a:t>
            </a:r>
            <a:r>
              <a:rPr lang="zh-CN" altLang="en-US" dirty="0" smtClean="0"/>
              <a:t>节点</a:t>
            </a:r>
            <a:r>
              <a:rPr lang="zh-CN" altLang="en-US" dirty="0"/>
              <a:t>的跨层级</a:t>
            </a:r>
            <a:r>
              <a:rPr lang="zh-CN" altLang="en-US" dirty="0" smtClean="0"/>
              <a:t>操作较少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比较不同</a:t>
            </a:r>
            <a:r>
              <a:rPr lang="zh-CN" altLang="en-US" dirty="0"/>
              <a:t>类型的</a:t>
            </a:r>
            <a:r>
              <a:rPr lang="zh-CN" altLang="en-US" dirty="0" smtClean="0"/>
              <a:t>元素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将删除旧元素并从</a:t>
            </a:r>
            <a:r>
              <a:rPr lang="zh-CN" altLang="en-US" dirty="0"/>
              <a:t>零开始重新</a:t>
            </a:r>
            <a:r>
              <a:rPr lang="zh-CN" altLang="en-US" dirty="0" smtClean="0"/>
              <a:t>构建新元素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比较</a:t>
            </a:r>
            <a:r>
              <a:rPr lang="zh-CN" altLang="en-US" dirty="0"/>
              <a:t>两个相同类型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React DOM </a:t>
            </a:r>
            <a:r>
              <a:rPr lang="zh-CN" altLang="en-US" dirty="0" smtClean="0"/>
              <a:t>元素</a:t>
            </a:r>
            <a:r>
              <a:rPr lang="zh-CN" altLang="en-US" dirty="0"/>
              <a:t>时，</a:t>
            </a:r>
            <a:r>
              <a:rPr lang="en-US" altLang="zh-CN" dirty="0"/>
              <a:t>React</a:t>
            </a:r>
            <a:r>
              <a:rPr lang="zh-CN" altLang="en-US" dirty="0"/>
              <a:t>则会观察二者的属性</a:t>
            </a:r>
            <a:r>
              <a:rPr lang="en-US" altLang="zh-CN" dirty="0"/>
              <a:t>(attributes)</a:t>
            </a:r>
            <a:r>
              <a:rPr lang="zh-CN" altLang="en-US" dirty="0"/>
              <a:t>，保持相同的</a:t>
            </a:r>
            <a:r>
              <a:rPr lang="zh-CN" altLang="en-US" dirty="0" smtClean="0"/>
              <a:t>底层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节点</a:t>
            </a:r>
            <a:r>
              <a:rPr lang="zh-CN" altLang="en-US" dirty="0"/>
              <a:t>，并仅更新变化的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当</a:t>
            </a:r>
            <a:r>
              <a:rPr lang="zh-CN" altLang="en-US" dirty="0"/>
              <a:t>组件更新时，实例保持相同，这样</a:t>
            </a:r>
            <a:r>
              <a:rPr lang="zh-CN" altLang="en-US" dirty="0" smtClean="0"/>
              <a:t>状态被维持。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通过</a:t>
            </a:r>
            <a:r>
              <a:rPr lang="zh-CN" altLang="en-US" dirty="0"/>
              <a:t>更新底层组件实例的属性</a:t>
            </a:r>
            <a:r>
              <a:rPr lang="en-US" altLang="zh-CN" dirty="0"/>
              <a:t>(props)</a:t>
            </a:r>
            <a:r>
              <a:rPr lang="zh-CN" altLang="en-US" dirty="0"/>
              <a:t>来匹配新元素</a:t>
            </a:r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虚拟 </a:t>
            </a:r>
            <a:r>
              <a:rPr lang="en-US" altLang="zh-CN" dirty="0" smtClean="0">
                <a:latin typeface="+mn-ea"/>
                <a:ea typeface="+mn-ea"/>
              </a:rPr>
              <a:t>DOM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70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228685" cy="4321378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en-US" altLang="zh-CN" dirty="0" smtClean="0"/>
              <a:t>Diff </a:t>
            </a:r>
            <a:r>
              <a:rPr lang="zh-CN" altLang="en-US" dirty="0" smtClean="0"/>
              <a:t>算法采用同级比对</a:t>
            </a:r>
            <a:endParaRPr lang="en-US" altLang="zh-CN" sz="2400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Diff </a:t>
            </a:r>
            <a:r>
              <a:rPr lang="zh-CN" altLang="en-US" dirty="0" smtClean="0">
                <a:latin typeface="+mn-ea"/>
                <a:ea typeface="+mn-ea"/>
              </a:rPr>
              <a:t>算法</a:t>
            </a:r>
          </a:p>
        </p:txBody>
      </p:sp>
      <p:pic>
        <p:nvPicPr>
          <p:cNvPr id="1026" name="Picture 2" descr="C:\Users\小黑E550\Desktop\2467662196-598efe884f058_articl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90" y="1556142"/>
            <a:ext cx="7831720" cy="432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21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228685" cy="4321378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虚拟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的比较一般都是在  </a:t>
            </a:r>
            <a:r>
              <a:rPr lang="en-US" altLang="zh-CN" dirty="0" smtClean="0"/>
              <a:t>state </a:t>
            </a:r>
            <a:r>
              <a:rPr lang="zh-CN" altLang="en-US" dirty="0" smtClean="0"/>
              <a:t>发生变化时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 smtClean="0"/>
              <a:t>setState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是异步的，可合并连续发生的 </a:t>
            </a:r>
            <a:r>
              <a:rPr lang="en-US" altLang="zh-CN" dirty="0" smtClean="0"/>
              <a:t>state </a:t>
            </a:r>
            <a:r>
              <a:rPr lang="zh-CN" altLang="en-US" dirty="0" smtClean="0"/>
              <a:t>变化</a:t>
            </a:r>
            <a:endParaRPr lang="en-US" altLang="zh-CN" dirty="0" smtClean="0"/>
          </a:p>
          <a:p>
            <a:pPr marL="361315" lvl="1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Diff </a:t>
            </a:r>
            <a:r>
              <a:rPr lang="zh-CN" altLang="en-US" dirty="0" smtClean="0">
                <a:latin typeface="+mn-ea"/>
                <a:ea typeface="+mn-ea"/>
              </a:rPr>
              <a:t>算法</a:t>
            </a:r>
          </a:p>
        </p:txBody>
      </p:sp>
      <p:pic>
        <p:nvPicPr>
          <p:cNvPr id="1026" name="Picture 2" descr="C:\Users\小黑E550\Desktop\QQ截图201902210052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2394948"/>
            <a:ext cx="1063942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09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228685" cy="4321378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合理利用 </a:t>
            </a:r>
            <a:r>
              <a:rPr lang="en-US" altLang="zh-CN" dirty="0" smtClean="0"/>
              <a:t>key </a:t>
            </a:r>
            <a:r>
              <a:rPr lang="zh-CN" altLang="en-US" dirty="0" smtClean="0"/>
              <a:t>属性提升性能</a:t>
            </a:r>
            <a:endParaRPr lang="en-US" altLang="zh-CN" sz="2400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Diff </a:t>
            </a:r>
            <a:r>
              <a:rPr lang="zh-CN" altLang="en-US" dirty="0" smtClean="0">
                <a:latin typeface="+mn-ea"/>
                <a:ea typeface="+mn-ea"/>
              </a:rPr>
              <a:t>算法</a:t>
            </a:r>
          </a:p>
        </p:txBody>
      </p:sp>
      <p:pic>
        <p:nvPicPr>
          <p:cNvPr id="3074" name="Picture 2" descr="C:\Users\小黑E550\Desktop\QQ截图201902210059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58" y="2386013"/>
            <a:ext cx="10697740" cy="284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06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dirty="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303</Words>
  <Application>Microsoft Office PowerPoint</Application>
  <PresentationFormat>自定义</PresentationFormat>
  <Paragraphs>31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   React 程序开发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2863</cp:revision>
  <cp:lastPrinted>2411-12-30T00:00:00Z</cp:lastPrinted>
  <dcterms:created xsi:type="dcterms:W3CDTF">2003-05-12T10:17:00Z</dcterms:created>
  <dcterms:modified xsi:type="dcterms:W3CDTF">2019-02-27T09:29:33Z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