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773" r:id="rId2"/>
    <p:sldId id="947" r:id="rId3"/>
    <p:sldId id="948" r:id="rId4"/>
    <p:sldId id="943" r:id="rId5"/>
    <p:sldId id="879" r:id="rId6"/>
    <p:sldId id="949" r:id="rId7"/>
    <p:sldId id="953" r:id="rId8"/>
    <p:sldId id="950" r:id="rId9"/>
    <p:sldId id="951" r:id="rId10"/>
    <p:sldId id="952" r:id="rId11"/>
    <p:sldId id="944" r:id="rId12"/>
    <p:sldId id="946" r:id="rId13"/>
    <p:sldId id="945" r:id="rId14"/>
    <p:sldId id="937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https://reacttraining.com/react-router/web/guides/philosophy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00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https://reacttraining.com/react-router/web/guides/philosophy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00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https://reacttraining.com/react-router/web/guides/philosophy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00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https://reacttraining.com/react-router/web/guides/philosophy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00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660883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&lt;</a:t>
            </a:r>
            <a:r>
              <a:rPr lang="en-US" altLang="zh-CN" dirty="0" smtClean="0"/>
              <a:t>Redirect  </a:t>
            </a:r>
            <a:r>
              <a:rPr lang="en-US" altLang="zh-CN" dirty="0" smtClean="0"/>
              <a:t>to = “…” &gt;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当被挂载时，将路由重定向为 </a:t>
            </a:r>
            <a:r>
              <a:rPr lang="en-US" altLang="zh-CN" dirty="0" smtClean="0"/>
              <a:t>to </a:t>
            </a:r>
            <a:r>
              <a:rPr lang="zh-CN" altLang="en-US" dirty="0" smtClean="0"/>
              <a:t>属性指定的地址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/>
              <a:t>&lt;Route path="/home" render</a:t>
            </a:r>
            <a:r>
              <a:rPr lang="en-US" altLang="zh-CN" dirty="0" smtClean="0"/>
              <a:t>={( )=&gt;&lt;</a:t>
            </a:r>
            <a:r>
              <a:rPr lang="en-US" altLang="zh-CN" dirty="0" smtClean="0">
                <a:solidFill>
                  <a:srgbClr val="FF0000"/>
                </a:solidFill>
              </a:rPr>
              <a:t>Redirect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en-US" altLang="zh-CN" dirty="0"/>
              <a:t>="/</a:t>
            </a:r>
            <a:r>
              <a:rPr lang="en-US" altLang="zh-CN" dirty="0" smtClean="0"/>
              <a:t>other“ /&gt;}/&gt;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exact </a:t>
            </a:r>
            <a:r>
              <a:rPr lang="zh-CN" altLang="en-US" dirty="0" smtClean="0"/>
              <a:t>两个属性只能用在 </a:t>
            </a:r>
            <a:r>
              <a:rPr lang="en-US" altLang="zh-CN" dirty="0" smtClean="0"/>
              <a:t>&lt;Switch&gt; </a:t>
            </a:r>
            <a:r>
              <a:rPr lang="zh-CN" altLang="en-US" dirty="0" smtClean="0"/>
              <a:t>组件下的 </a:t>
            </a:r>
            <a:r>
              <a:rPr lang="en-US" altLang="zh-CN" dirty="0"/>
              <a:t>&lt; Redirect </a:t>
            </a:r>
            <a:r>
              <a:rPr lang="en-US" altLang="zh-CN" dirty="0" smtClean="0"/>
              <a:t> /&gt;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95064"/>
            <a:ext cx="8643960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&lt;Switch&gt;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Redirect from </a:t>
            </a:r>
            <a:r>
              <a:rPr lang="en-US" altLang="zh-CN" sz="2400" dirty="0" smtClean="0"/>
              <a:t>= '/old‘  to = ‘/new‘ /&gt;</a:t>
            </a:r>
            <a:endParaRPr lang="en-US" altLang="zh-CN" sz="2400" dirty="0"/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path</a:t>
            </a:r>
            <a:r>
              <a:rPr lang="en-US" altLang="zh-CN" sz="2400" dirty="0" smtClean="0"/>
              <a:t>='/new' </a:t>
            </a:r>
            <a:r>
              <a:rPr lang="en-US" altLang="zh-CN" sz="2400" dirty="0"/>
              <a:t>component</a:t>
            </a:r>
            <a:r>
              <a:rPr lang="en-US" altLang="zh-CN" sz="2400" dirty="0" smtClean="0"/>
              <a:t>={ New }/&gt;</a:t>
            </a:r>
            <a:endParaRPr lang="en-US" altLang="zh-CN" sz="2400" dirty="0"/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Switch&gt;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818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动态路由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2225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路由配置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/>
              <a:t>&lt;Route path</a:t>
            </a:r>
            <a:r>
              <a:rPr lang="en-US" altLang="zh-CN" dirty="0" smtClean="0"/>
              <a:t>='/content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:id</a:t>
            </a:r>
            <a:r>
              <a:rPr lang="en-US" altLang="zh-CN" dirty="0"/>
              <a:t>' component</a:t>
            </a:r>
            <a:r>
              <a:rPr lang="en-US" altLang="zh-CN" dirty="0" smtClean="0"/>
              <a:t>={ Content }/&gt;</a:t>
            </a:r>
          </a:p>
          <a:p>
            <a:pPr marL="591820" lvl="1"/>
            <a:r>
              <a:rPr lang="en-US" altLang="zh-CN" dirty="0"/>
              <a:t> &lt;Link to</a:t>
            </a:r>
            <a:r>
              <a:rPr lang="en-US" altLang="zh-CN" dirty="0" smtClean="0"/>
              <a:t>={ '/content/1' }&gt;{ </a:t>
            </a:r>
            <a:r>
              <a:rPr lang="en-US" altLang="zh-CN" dirty="0" err="1" smtClean="0"/>
              <a:t>item.title</a:t>
            </a:r>
            <a:r>
              <a:rPr lang="en-US" altLang="zh-CN" dirty="0" smtClean="0"/>
              <a:t> }&lt;/</a:t>
            </a:r>
            <a:r>
              <a:rPr lang="en-US" altLang="zh-CN" dirty="0"/>
              <a:t>Link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360045"/>
            <a:r>
              <a:rPr lang="en-US" altLang="zh-CN" sz="2800" dirty="0" smtClean="0"/>
              <a:t>		 </a:t>
            </a:r>
            <a:r>
              <a:rPr lang="zh-CN" altLang="en-US" sz="2800" dirty="0" smtClean="0"/>
              <a:t>数据接收</a:t>
            </a:r>
            <a:endParaRPr lang="en-US" altLang="zh-CN" sz="2800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match </a:t>
            </a:r>
            <a:r>
              <a:rPr lang="zh-CN" altLang="en-US" dirty="0" smtClean="0">
                <a:latin typeface="+mj-ea"/>
                <a:ea typeface="+mj-ea"/>
              </a:rPr>
              <a:t>对象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/>
              <a:t> 一个包含 </a:t>
            </a:r>
            <a:r>
              <a:rPr lang="en-US" altLang="zh-CN" dirty="0" smtClean="0"/>
              <a:t>&lt;Route path=‘’&gt; </a:t>
            </a:r>
            <a:r>
              <a:rPr lang="zh-CN" altLang="en-US" dirty="0" smtClean="0"/>
              <a:t>匹配</a:t>
            </a:r>
            <a:r>
              <a:rPr lang="zh-CN" altLang="en-US" dirty="0"/>
              <a:t>路径</a:t>
            </a:r>
            <a:r>
              <a:rPr lang="zh-CN" altLang="en-US" dirty="0" smtClean="0"/>
              <a:t>参</a:t>
            </a:r>
            <a:r>
              <a:rPr lang="zh-CN" altLang="en-US" dirty="0"/>
              <a:t>信息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/>
              <a:t>params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url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err="1" smtClean="0">
                <a:latin typeface="+mn-ea"/>
                <a:ea typeface="+mn-ea"/>
              </a:rPr>
              <a:t>isExact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动态路由</a:t>
            </a:r>
          </a:p>
        </p:txBody>
      </p:sp>
      <p:sp>
        <p:nvSpPr>
          <p:cNvPr id="4" name="矩形 3"/>
          <p:cNvSpPr/>
          <p:nvPr/>
        </p:nvSpPr>
        <p:spPr>
          <a:xfrm>
            <a:off x="10201881" y="5848655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76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路由配置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/>
              <a:t>&lt;Route path</a:t>
            </a:r>
            <a:r>
              <a:rPr lang="en-US" altLang="zh-CN" dirty="0" smtClean="0"/>
              <a:t>='/content' </a:t>
            </a:r>
            <a:r>
              <a:rPr lang="en-US" altLang="zh-CN" dirty="0"/>
              <a:t>component</a:t>
            </a:r>
            <a:r>
              <a:rPr lang="en-US" altLang="zh-CN" dirty="0" smtClean="0"/>
              <a:t>={ Content }/&gt;</a:t>
            </a:r>
          </a:p>
          <a:p>
            <a:pPr marL="591820" lvl="1"/>
            <a:r>
              <a:rPr lang="en-US" altLang="zh-CN" dirty="0"/>
              <a:t> &lt;Link to</a:t>
            </a:r>
            <a:r>
              <a:rPr lang="en-US" altLang="zh-CN" dirty="0" smtClean="0"/>
              <a:t>={ `/</a:t>
            </a:r>
            <a:r>
              <a:rPr lang="en-US" altLang="zh-CN" dirty="0" err="1" smtClean="0"/>
              <a:t>content?id</a:t>
            </a:r>
            <a:r>
              <a:rPr lang="en-US" altLang="zh-CN" dirty="0" smtClean="0"/>
              <a:t>=1` }&gt;{</a:t>
            </a:r>
            <a:r>
              <a:rPr lang="en-US" altLang="zh-CN" dirty="0" err="1"/>
              <a:t>item.title</a:t>
            </a:r>
            <a:r>
              <a:rPr lang="en-US" altLang="zh-CN" dirty="0"/>
              <a:t>}&lt;/Link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360045"/>
            <a:r>
              <a:rPr lang="en-US" altLang="zh-CN" sz="2800" dirty="0" smtClean="0"/>
              <a:t>		 </a:t>
            </a:r>
            <a:r>
              <a:rPr lang="zh-CN" altLang="en-US" sz="2800" dirty="0" smtClean="0"/>
              <a:t>数据接收</a:t>
            </a:r>
            <a:endParaRPr lang="en-US" altLang="zh-CN" sz="2800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数据存放在 </a:t>
            </a:r>
            <a:r>
              <a:rPr lang="en-US" altLang="zh-CN" dirty="0" err="1" smtClean="0"/>
              <a:t>this.props.location.search</a:t>
            </a:r>
            <a:endParaRPr lang="en-US" altLang="zh-CN" dirty="0"/>
          </a:p>
          <a:p>
            <a:pPr marL="591820" lvl="1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通过 </a:t>
            </a:r>
            <a:r>
              <a:rPr lang="en-US" altLang="zh-CN" dirty="0" smtClean="0">
                <a:latin typeface="+mj-ea"/>
                <a:ea typeface="+mj-ea"/>
              </a:rPr>
              <a:t>URL </a:t>
            </a:r>
            <a:r>
              <a:rPr lang="zh-CN" altLang="en-US" dirty="0" smtClean="0">
                <a:latin typeface="+mj-ea"/>
                <a:ea typeface="+mj-ea"/>
              </a:rPr>
              <a:t>模块解析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npm</a:t>
            </a:r>
            <a:r>
              <a:rPr lang="en-US" altLang="zh-CN" dirty="0" smtClean="0">
                <a:ea typeface="宋体" panose="02010600030101010101" pitchFamily="2" charset="-122"/>
              </a:rPr>
              <a:t> install </a:t>
            </a:r>
            <a:r>
              <a:rPr lang="en-US" altLang="zh-CN" dirty="0" err="1" smtClean="0">
                <a:ea typeface="宋体" panose="02010600030101010101" pitchFamily="2" charset="-122"/>
              </a:rPr>
              <a:t>url</a:t>
            </a:r>
            <a:r>
              <a:rPr lang="en-US" altLang="zh-CN" dirty="0" smtClean="0">
                <a:ea typeface="宋体" panose="02010600030101010101" pitchFamily="2" charset="-122"/>
              </a:rPr>
              <a:t> –save</a:t>
            </a:r>
          </a:p>
          <a:p>
            <a:pPr marL="593090" lvl="2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url.parse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urlStr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ea typeface="宋体" panose="02010600030101010101" pitchFamily="2" charset="-122"/>
              </a:rPr>
              <a:t>string,parseQueryStr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: true)</a:t>
            </a:r>
          </a:p>
          <a:p>
            <a:pPr marL="593090" lvl="2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 </a:t>
            </a:r>
            <a:r>
              <a:rPr lang="en-US" altLang="zh-CN" dirty="0" smtClean="0">
                <a:latin typeface="+mn-ea"/>
                <a:ea typeface="+mn-ea"/>
              </a:rPr>
              <a:t>get </a:t>
            </a:r>
            <a:r>
              <a:rPr lang="zh-CN" altLang="en-US" dirty="0" smtClean="0">
                <a:latin typeface="+mn-ea"/>
                <a:ea typeface="+mn-ea"/>
              </a:rPr>
              <a:t>传值</a:t>
            </a:r>
          </a:p>
        </p:txBody>
      </p:sp>
    </p:spTree>
    <p:extLst>
      <p:ext uri="{BB962C8B-B14F-4D97-AF65-F5344CB8AC3E}">
        <p14:creationId xmlns:p14="http://schemas.microsoft.com/office/powerpoint/2010/main" val="25205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动态路由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326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 smtClean="0"/>
              <a:t>react-router </a:t>
            </a:r>
            <a:r>
              <a:rPr lang="zh-CN" altLang="en-US" dirty="0" smtClean="0"/>
              <a:t>是</a:t>
            </a:r>
            <a:r>
              <a:rPr lang="zh-CN" altLang="en-US" dirty="0"/>
              <a:t>浏览器和原生应用的通用</a:t>
            </a:r>
            <a:r>
              <a:rPr lang="zh-CN" altLang="en-US" dirty="0" smtClean="0"/>
              <a:t>部分</a:t>
            </a:r>
            <a:endParaRPr lang="zh-CN" altLang="en-US" dirty="0"/>
          </a:p>
          <a:p>
            <a:pPr marL="591820" lvl="1"/>
            <a:r>
              <a:rPr lang="en-US" altLang="zh-CN" dirty="0" smtClean="0"/>
              <a:t> react-router-native </a:t>
            </a:r>
            <a:r>
              <a:rPr lang="zh-CN" altLang="en-US" dirty="0" smtClean="0"/>
              <a:t>是</a:t>
            </a:r>
            <a:r>
              <a:rPr lang="zh-CN" altLang="en-US" dirty="0"/>
              <a:t>用于原生应用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react-router-</a:t>
            </a:r>
            <a:r>
              <a:rPr lang="en-US" altLang="zh-CN" dirty="0" err="1"/>
              <a:t>dom</a:t>
            </a:r>
            <a:r>
              <a:rPr lang="en-US" altLang="zh-CN" dirty="0"/>
              <a:t> </a:t>
            </a:r>
            <a:r>
              <a:rPr lang="zh-CN" altLang="en-US" dirty="0"/>
              <a:t>是用于浏览器的</a:t>
            </a:r>
            <a:endParaRPr lang="en-US" altLang="zh-CN" dirty="0" smtClean="0"/>
          </a:p>
          <a:p>
            <a:pPr marL="360045"/>
            <a:r>
              <a:rPr lang="en-US" altLang="zh-CN" sz="2800" dirty="0" smtClean="0"/>
              <a:t>		 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--save  react-router-</a:t>
            </a:r>
            <a:r>
              <a:rPr lang="en-US" altLang="zh-CN" dirty="0" err="1"/>
              <a:t>dom</a:t>
            </a:r>
            <a:endParaRPr lang="en-US" altLang="zh-CN" dirty="0"/>
          </a:p>
          <a:p>
            <a:pPr marL="360045"/>
            <a:r>
              <a:rPr lang="zh-CN" altLang="en-US" dirty="0" smtClean="0"/>
              <a:t> 引入</a:t>
            </a:r>
            <a:endParaRPr lang="en-US" altLang="zh-CN" dirty="0"/>
          </a:p>
          <a:p>
            <a:pPr marL="591820"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BrowserRouter</a:t>
            </a:r>
            <a:r>
              <a:rPr lang="en-US" altLang="zh-CN" dirty="0"/>
              <a:t> as </a:t>
            </a:r>
            <a:r>
              <a:rPr lang="en-US" altLang="zh-CN" dirty="0" err="1" smtClean="0"/>
              <a:t>Router,Route,Link</a:t>
            </a:r>
            <a:r>
              <a:rPr lang="en-US" altLang="zh-CN" dirty="0" smtClean="0"/>
              <a:t>} </a:t>
            </a:r>
            <a:r>
              <a:rPr lang="en-US" altLang="zh-CN" dirty="0"/>
              <a:t>from 'react-router-</a:t>
            </a:r>
            <a:r>
              <a:rPr lang="en-US" altLang="zh-CN" dirty="0" err="1"/>
              <a:t>dom</a:t>
            </a:r>
            <a:r>
              <a:rPr lang="en-US" altLang="zh-CN" dirty="0"/>
              <a:t>';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0045"/>
            <a:endParaRPr lang="en-US" altLang="zh-CN" sz="28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4211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525" y="907845"/>
            <a:ext cx="10228686" cy="48320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import { </a:t>
            </a:r>
            <a:r>
              <a:rPr lang="en-US" altLang="zh-CN" sz="2200" dirty="0" err="1"/>
              <a:t>BrowserRouter</a:t>
            </a:r>
            <a:r>
              <a:rPr lang="en-US" altLang="zh-CN" sz="2200" dirty="0"/>
              <a:t> as </a:t>
            </a:r>
            <a:r>
              <a:rPr lang="en-US" altLang="zh-CN" sz="2200" dirty="0" err="1"/>
              <a:t>Router,Route,Link</a:t>
            </a:r>
            <a:r>
              <a:rPr lang="en-US" altLang="zh-CN" sz="2200" dirty="0"/>
              <a:t>} from 'react-router-</a:t>
            </a:r>
            <a:r>
              <a:rPr lang="en-US" altLang="zh-CN" sz="2200" dirty="0" err="1"/>
              <a:t>dom</a:t>
            </a:r>
            <a:r>
              <a:rPr lang="en-US" altLang="zh-CN" sz="2200" dirty="0"/>
              <a:t>';</a:t>
            </a:r>
          </a:p>
          <a:p>
            <a:r>
              <a:rPr lang="en-US" altLang="zh-CN" sz="2200" dirty="0" smtClean="0"/>
              <a:t>……</a:t>
            </a:r>
            <a:endParaRPr lang="en-US" altLang="zh-CN" sz="2200" dirty="0"/>
          </a:p>
          <a:p>
            <a:r>
              <a:rPr lang="en-US" altLang="zh-CN" sz="2200" dirty="0" smtClean="0"/>
              <a:t>class Hello </a:t>
            </a:r>
            <a:r>
              <a:rPr lang="en-US" altLang="zh-CN" sz="2200" dirty="0">
                <a:solidFill>
                  <a:srgbClr val="FF0000"/>
                </a:solidFill>
              </a:rPr>
              <a:t>extends </a:t>
            </a:r>
            <a:r>
              <a:rPr lang="en-US" altLang="zh-CN" sz="2200" dirty="0" err="1"/>
              <a:t>React.</a:t>
            </a:r>
            <a:r>
              <a:rPr lang="en-US" altLang="zh-CN" sz="2200" dirty="0" err="1">
                <a:solidFill>
                  <a:srgbClr val="FF0000"/>
                </a:solidFill>
              </a:rPr>
              <a:t>Component</a:t>
            </a:r>
            <a:r>
              <a:rPr lang="en-US" altLang="zh-CN" sz="2200" dirty="0"/>
              <a:t> { </a:t>
            </a:r>
            <a:endParaRPr lang="en-US" altLang="zh-CN" sz="2200" dirty="0" smtClean="0"/>
          </a:p>
          <a:p>
            <a:r>
              <a:rPr lang="en-US" altLang="zh-CN" sz="2200" dirty="0" smtClean="0"/>
              <a:t>	</a:t>
            </a:r>
            <a:r>
              <a:rPr lang="en-US" altLang="zh-CN" sz="22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200" dirty="0" smtClean="0"/>
              <a:t>( ) </a:t>
            </a:r>
            <a:r>
              <a:rPr lang="en-US" altLang="zh-CN" sz="2200" dirty="0"/>
              <a:t>{ </a:t>
            </a:r>
            <a:endParaRPr lang="en-US" altLang="zh-CN" sz="2200" dirty="0" smtClean="0"/>
          </a:p>
          <a:p>
            <a:r>
              <a:rPr lang="en-US" altLang="zh-CN" sz="2200" dirty="0" smtClean="0"/>
              <a:t>		</a:t>
            </a:r>
            <a:r>
              <a:rPr lang="en-US" altLang="zh-CN" sz="2200" dirty="0" smtClean="0">
                <a:solidFill>
                  <a:srgbClr val="FF0000"/>
                </a:solidFill>
              </a:rPr>
              <a:t>return (</a:t>
            </a:r>
          </a:p>
          <a:p>
            <a:r>
              <a:rPr lang="en-US" altLang="zh-CN" sz="2200" dirty="0" smtClean="0">
                <a:solidFill>
                  <a:srgbClr val="FF0000"/>
                </a:solidFill>
              </a:rPr>
              <a:t>			</a:t>
            </a:r>
            <a:r>
              <a:rPr lang="en-US" altLang="zh-CN" sz="2200" dirty="0"/>
              <a:t>&lt;Router&gt;</a:t>
            </a:r>
          </a:p>
          <a:p>
            <a:r>
              <a:rPr lang="en-US" altLang="zh-CN" sz="2200" dirty="0" smtClean="0"/>
              <a:t>				&lt;</a:t>
            </a:r>
            <a:r>
              <a:rPr lang="en-US" altLang="zh-CN" sz="2200" dirty="0"/>
              <a:t>div&gt;</a:t>
            </a:r>
          </a:p>
          <a:p>
            <a:r>
              <a:rPr lang="en-US" altLang="zh-CN" sz="2200" dirty="0" smtClean="0"/>
              <a:t>					&lt;</a:t>
            </a:r>
            <a:r>
              <a:rPr lang="en-US" altLang="zh-CN" sz="2200" dirty="0"/>
              <a:t>Route exact path='/' component={Home}/&gt;</a:t>
            </a:r>
          </a:p>
          <a:p>
            <a:r>
              <a:rPr lang="en-US" altLang="zh-CN" sz="2200" dirty="0" smtClean="0"/>
              <a:t>					&lt;</a:t>
            </a:r>
            <a:r>
              <a:rPr lang="en-US" altLang="zh-CN" sz="2200" dirty="0"/>
              <a:t>Route path='/about' component={About}/&gt;</a:t>
            </a:r>
          </a:p>
          <a:p>
            <a:r>
              <a:rPr lang="en-US" altLang="zh-CN" sz="2200" dirty="0" smtClean="0"/>
              <a:t>				&lt;/</a:t>
            </a:r>
            <a:r>
              <a:rPr lang="en-US" altLang="zh-CN" sz="2200" dirty="0"/>
              <a:t>div&gt;</a:t>
            </a:r>
          </a:p>
          <a:p>
            <a:r>
              <a:rPr lang="en-US" altLang="zh-CN" sz="2200" dirty="0" smtClean="0"/>
              <a:t>			&lt;/</a:t>
            </a:r>
            <a:r>
              <a:rPr lang="en-US" altLang="zh-CN" sz="2200" dirty="0"/>
              <a:t>Router</a:t>
            </a:r>
            <a:r>
              <a:rPr lang="en-US" altLang="zh-CN" sz="2200" dirty="0" smtClean="0"/>
              <a:t>&gt;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 smtClean="0">
                <a:solidFill>
                  <a:srgbClr val="FF0000"/>
                </a:solidFill>
              </a:rPr>
              <a:t>		)</a:t>
            </a:r>
            <a:r>
              <a:rPr lang="en-US" altLang="zh-CN" sz="2200" dirty="0" smtClean="0"/>
              <a:t>; </a:t>
            </a:r>
          </a:p>
          <a:p>
            <a:r>
              <a:rPr lang="en-US" altLang="zh-CN" sz="2200" dirty="0" smtClean="0"/>
              <a:t>	} </a:t>
            </a:r>
          </a:p>
          <a:p>
            <a:r>
              <a:rPr lang="en-US" altLang="zh-CN" sz="22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848655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43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b="1" dirty="0" err="1"/>
              <a:t>BrowserRouter</a:t>
            </a:r>
            <a:r>
              <a:rPr lang="en-US" altLang="zh-CN" b="1" dirty="0"/>
              <a:t> </a:t>
            </a:r>
            <a:r>
              <a:rPr lang="en-US" altLang="zh-CN" b="1" dirty="0" smtClean="0"/>
              <a:t> VS  </a:t>
            </a:r>
            <a:r>
              <a:rPr lang="en-US" altLang="zh-CN" b="1" dirty="0" err="1"/>
              <a:t>HashRouter</a:t>
            </a:r>
            <a:endParaRPr lang="en-US" altLang="zh-CN" b="1" dirty="0"/>
          </a:p>
          <a:p>
            <a:pPr marL="591820" lvl="1"/>
            <a:r>
              <a:rPr lang="zh-CN" altLang="en-US" dirty="0" smtClean="0"/>
              <a:t> 都是路由的基本组件，需将其放在最外层，选其一使用</a:t>
            </a:r>
            <a:endParaRPr lang="en-US" altLang="zh-CN" dirty="0" smtClean="0"/>
          </a:p>
          <a:p>
            <a:pPr marL="591820" lvl="1"/>
            <a:r>
              <a:rPr lang="zh-CN" altLang="en-US" dirty="0" smtClean="0">
                <a:latin typeface="+mj-ea"/>
              </a:rPr>
              <a:t> 内部</a:t>
            </a:r>
            <a:r>
              <a:rPr lang="zh-CN" altLang="en-US" dirty="0">
                <a:latin typeface="+mj-ea"/>
              </a:rPr>
              <a:t>只能含有一个子节点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err="1"/>
              <a:t>BrowserRouter</a:t>
            </a:r>
            <a:r>
              <a:rPr lang="en-US" altLang="zh-CN" b="1" dirty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URL </a:t>
            </a:r>
            <a:r>
              <a:rPr lang="zh-CN" altLang="en-US" dirty="0"/>
              <a:t>是指向真实 </a:t>
            </a:r>
            <a:r>
              <a:rPr lang="en-US" altLang="zh-CN" dirty="0"/>
              <a:t>URL </a:t>
            </a:r>
            <a:r>
              <a:rPr lang="zh-CN" altLang="en-US" dirty="0"/>
              <a:t>的资源</a:t>
            </a:r>
            <a:r>
              <a:rPr lang="zh-CN" altLang="en-US" dirty="0" smtClean="0"/>
              <a:t>路径，页面</a:t>
            </a:r>
            <a:r>
              <a:rPr lang="zh-CN" altLang="en-US" dirty="0"/>
              <a:t>和浏览器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history </a:t>
            </a:r>
            <a:r>
              <a:rPr lang="zh-CN" altLang="en-US" dirty="0" smtClean="0"/>
              <a:t>保持一致</a:t>
            </a:r>
            <a:endParaRPr lang="en-US" altLang="zh-CN" dirty="0" smtClean="0"/>
          </a:p>
          <a:p>
            <a:pPr marL="591820" lvl="1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/>
              <a:t>HashRouter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 </a:t>
            </a:r>
            <a:r>
              <a:rPr lang="en-US" altLang="zh-CN" dirty="0"/>
              <a:t>URL </a:t>
            </a:r>
            <a:r>
              <a:rPr lang="zh-CN" altLang="en-US" dirty="0"/>
              <a:t>中的 </a:t>
            </a:r>
            <a:r>
              <a:rPr lang="en-US" altLang="zh-CN" dirty="0"/>
              <a:t>hash</a:t>
            </a:r>
            <a:r>
              <a:rPr lang="zh-CN" altLang="en-US" dirty="0"/>
              <a:t>（</a:t>
            </a:r>
            <a:r>
              <a:rPr lang="en-US" altLang="zh-CN" dirty="0"/>
              <a:t>#</a:t>
            </a:r>
            <a:r>
              <a:rPr lang="zh-CN" altLang="en-US" dirty="0"/>
              <a:t>）部分去创建</a:t>
            </a:r>
            <a:r>
              <a:rPr lang="zh-CN" altLang="en-US" dirty="0" smtClean="0"/>
              <a:t>路由</a:t>
            </a:r>
            <a:endParaRPr lang="en-US" altLang="zh-CN" dirty="0">
              <a:latin typeface="+mj-ea"/>
              <a:ea typeface="+mj-ea"/>
            </a:endParaRPr>
          </a:p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&lt;</a:t>
            </a:r>
            <a:r>
              <a:rPr lang="en-US" altLang="zh-CN" dirty="0" smtClean="0"/>
              <a:t>Route /&gt;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匹配路径、挂载组件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&lt;</a:t>
            </a:r>
            <a:r>
              <a:rPr lang="en-US" altLang="zh-CN" dirty="0" smtClean="0"/>
              <a:t>Route /&gt; </a:t>
            </a:r>
            <a:r>
              <a:rPr lang="zh-CN" altLang="en-US" dirty="0" smtClean="0"/>
              <a:t>续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 smtClean="0"/>
              <a:t> &lt;Route </a:t>
            </a:r>
            <a:r>
              <a:rPr lang="en-US" altLang="zh-CN" dirty="0"/>
              <a:t>exact</a:t>
            </a:r>
            <a:r>
              <a:rPr lang="en-US" altLang="zh-CN" dirty="0" smtClean="0"/>
              <a:t>  </a:t>
            </a:r>
            <a:r>
              <a:rPr lang="en-US" altLang="zh-CN" dirty="0"/>
              <a:t>path</a:t>
            </a:r>
            <a:r>
              <a:rPr lang="en-US" altLang="zh-CN" dirty="0" smtClean="0"/>
              <a:t>='/home'  component={ Home }/&gt;</a:t>
            </a:r>
          </a:p>
          <a:p>
            <a:pPr marL="591820" lvl="1"/>
            <a:r>
              <a:rPr lang="en-US" altLang="zh-CN" dirty="0"/>
              <a:t> exact : </a:t>
            </a:r>
            <a:r>
              <a:rPr lang="zh-CN" altLang="en-US" dirty="0"/>
              <a:t>严格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path : </a:t>
            </a:r>
            <a:r>
              <a:rPr lang="zh-CN" altLang="en-US" dirty="0" smtClean="0"/>
              <a:t>字符串</a:t>
            </a:r>
            <a:r>
              <a:rPr lang="zh-CN" altLang="en-US" dirty="0"/>
              <a:t>类型</a:t>
            </a:r>
            <a:r>
              <a:rPr lang="zh-CN" altLang="en-US" dirty="0" smtClean="0"/>
              <a:t>，用来</a:t>
            </a:r>
            <a:r>
              <a:rPr lang="zh-CN" altLang="en-US" dirty="0"/>
              <a:t>匹配</a:t>
            </a:r>
            <a:r>
              <a:rPr lang="en-US" altLang="zh-CN" dirty="0" err="1" smtClean="0"/>
              <a:t>url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component :</a:t>
            </a:r>
            <a:r>
              <a:rPr lang="zh-CN" altLang="en-US" dirty="0"/>
              <a:t> </a:t>
            </a:r>
            <a:r>
              <a:rPr lang="zh-CN" altLang="en-US" dirty="0" smtClean="0"/>
              <a:t>值</a:t>
            </a:r>
            <a:r>
              <a:rPr lang="zh-CN" altLang="en-US" dirty="0"/>
              <a:t>是一个</a:t>
            </a:r>
            <a:r>
              <a:rPr lang="zh-CN" altLang="en-US" dirty="0" smtClean="0"/>
              <a:t>组件</a:t>
            </a:r>
            <a:r>
              <a:rPr lang="zh-CN" altLang="en-US" dirty="0"/>
              <a:t>，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path </a:t>
            </a:r>
            <a:r>
              <a:rPr lang="zh-CN" altLang="en-US" dirty="0" smtClean="0"/>
              <a:t>匹配成功后挂载这个组件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render : </a:t>
            </a:r>
            <a:r>
              <a:rPr lang="zh-CN" altLang="en-US" dirty="0" smtClean="0"/>
              <a:t>一个返回组件的方法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children </a:t>
            </a:r>
            <a:r>
              <a:rPr lang="zh-CN" altLang="en-US" dirty="0"/>
              <a:t> 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</a:t>
            </a:r>
            <a:r>
              <a:rPr lang="zh-CN" altLang="en-US" dirty="0"/>
              <a:t>个返回组件的方法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4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&lt;Switch</a:t>
            </a:r>
            <a:r>
              <a:rPr lang="en-US" altLang="zh-CN" dirty="0" smtClean="0"/>
              <a:t> &gt; </a:t>
            </a:r>
            <a:r>
              <a:rPr lang="en-US" altLang="zh-CN" dirty="0" smtClean="0"/>
              <a:t>… </a:t>
            </a:r>
            <a:r>
              <a:rPr lang="en-US" altLang="zh-CN" dirty="0" smtClean="0"/>
              <a:t>&lt;/Switch&gt; 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只会挂载与 </a:t>
            </a:r>
            <a:r>
              <a:rPr lang="en-US" altLang="zh-CN" dirty="0" smtClean="0"/>
              <a:t>&lt;</a:t>
            </a:r>
            <a:r>
              <a:rPr lang="en-US" altLang="zh-CN" dirty="0"/>
              <a:t>Route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路径匹配成功的第一个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子节点只能是 </a:t>
            </a:r>
            <a:r>
              <a:rPr lang="en-US" altLang="zh-CN" dirty="0"/>
              <a:t>&lt;</a:t>
            </a:r>
            <a:r>
              <a:rPr lang="en-US" altLang="zh-CN" dirty="0" smtClean="0"/>
              <a:t>Route&gt;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&lt;Redirect  /&gt;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657" y="3137600"/>
            <a:ext cx="10228686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&lt;Switch&gt;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exact path="/" component</a:t>
            </a:r>
            <a:r>
              <a:rPr lang="en-US" altLang="zh-CN" sz="2400" dirty="0" smtClean="0"/>
              <a:t>={ Home }/&gt; 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path="/about" component</a:t>
            </a:r>
            <a:r>
              <a:rPr lang="en-US" altLang="zh-CN" sz="2400" dirty="0" smtClean="0"/>
              <a:t>={ About }/&gt; 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path="/:user" component</a:t>
            </a:r>
            <a:r>
              <a:rPr lang="en-US" altLang="zh-CN" sz="2400" dirty="0" smtClean="0"/>
              <a:t>={ User }/&gt; 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component</a:t>
            </a:r>
            <a:r>
              <a:rPr lang="en-US" altLang="zh-CN" sz="2400" dirty="0" smtClean="0"/>
              <a:t>={ </a:t>
            </a:r>
            <a:r>
              <a:rPr lang="en-US" altLang="zh-CN" sz="2400" dirty="0" err="1" smtClean="0"/>
              <a:t>NoMatch</a:t>
            </a:r>
            <a:r>
              <a:rPr lang="en-US" altLang="zh-CN" sz="2400" dirty="0" smtClean="0"/>
              <a:t> }/&gt; 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Switch&gt;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45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&lt;</a:t>
            </a:r>
            <a:r>
              <a:rPr lang="en-US" altLang="zh-CN" dirty="0" smtClean="0"/>
              <a:t>Link  to = “…” &gt; </a:t>
            </a:r>
            <a:r>
              <a:rPr lang="en-US" altLang="zh-CN" dirty="0" smtClean="0"/>
              <a:t>… &lt;/Link&gt;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657" y="1772241"/>
            <a:ext cx="10228686" cy="415498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to : string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Link to="/home"&gt;Home&lt;/Link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o : object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Link to</a:t>
            </a:r>
            <a:r>
              <a:rPr lang="en-US" altLang="zh-CN" sz="2400" dirty="0" smtClean="0"/>
              <a:t>={ { </a:t>
            </a:r>
          </a:p>
          <a:p>
            <a:r>
              <a:rPr lang="en-US" altLang="zh-CN" sz="2400" dirty="0" smtClean="0"/>
              <a:t>	pathname</a:t>
            </a:r>
            <a:r>
              <a:rPr lang="en-US" altLang="zh-CN" sz="2400" dirty="0"/>
              <a:t>: '/courses', </a:t>
            </a:r>
            <a:endParaRPr lang="en-US" altLang="zh-CN" sz="2400" dirty="0" smtClean="0"/>
          </a:p>
          <a:p>
            <a:r>
              <a:rPr lang="en-US" altLang="zh-CN" sz="2400" dirty="0" smtClean="0"/>
              <a:t>	search</a:t>
            </a:r>
            <a:r>
              <a:rPr lang="en-US" altLang="zh-CN" sz="2400" dirty="0"/>
              <a:t>: '?sort=name', </a:t>
            </a:r>
            <a:endParaRPr lang="en-US" altLang="zh-CN" sz="2400" dirty="0" smtClean="0"/>
          </a:p>
          <a:p>
            <a:r>
              <a:rPr lang="en-US" altLang="zh-CN" sz="2400" dirty="0" smtClean="0"/>
              <a:t>	hash</a:t>
            </a:r>
            <a:r>
              <a:rPr lang="en-US" altLang="zh-CN" sz="2400" dirty="0"/>
              <a:t>: '#the-hash</a:t>
            </a:r>
            <a:r>
              <a:rPr lang="en-US" altLang="zh-CN" sz="2400" dirty="0" smtClean="0"/>
              <a:t>',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state:{id : 1}    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//  </a:t>
            </a:r>
            <a:r>
              <a:rPr lang="zh-CN" altLang="en-US" sz="2400" dirty="0" smtClean="0">
                <a:solidFill>
                  <a:srgbClr val="FF0000"/>
                </a:solidFill>
              </a:rPr>
              <a:t>传到组件的数据，通过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this.props.location.state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获取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 } } &gt; Courses &lt;/Link&gt;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926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&lt;</a:t>
            </a:r>
            <a:r>
              <a:rPr lang="en-US" altLang="zh-CN" dirty="0" err="1" smtClean="0">
                <a:latin typeface="+mn-ea"/>
                <a:ea typeface="+mn-ea"/>
              </a:rPr>
              <a:t>Nav</a:t>
            </a:r>
            <a:r>
              <a:rPr lang="en-US" altLang="zh-CN" dirty="0" err="1" smtClean="0"/>
              <a:t>Link</a:t>
            </a:r>
            <a:r>
              <a:rPr lang="en-US" altLang="zh-CN" dirty="0" smtClean="0"/>
              <a:t>  to = “…” &gt; </a:t>
            </a:r>
            <a:r>
              <a:rPr lang="en-US" altLang="zh-CN" dirty="0" smtClean="0"/>
              <a:t>… 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NavLink</a:t>
            </a:r>
            <a:r>
              <a:rPr lang="en-US" altLang="zh-CN" dirty="0" smtClean="0"/>
              <a:t>&gt; 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sz="2000" dirty="0" err="1" smtClean="0">
                <a:latin typeface="+mn-ea"/>
              </a:rPr>
              <a:t>Nav</a:t>
            </a:r>
            <a:r>
              <a:rPr lang="en-US" altLang="zh-CN" dirty="0" err="1" smtClean="0"/>
              <a:t>Link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Link  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activeClassName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，被选中时添加的类名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activeStyle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，被选中时添加的行内样式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exact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，严格匹配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0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476</Words>
  <Application>Microsoft Office PowerPoint</Application>
  <PresentationFormat>自定义</PresentationFormat>
  <Paragraphs>117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2949</cp:revision>
  <cp:lastPrinted>2411-12-30T00:00:00Z</cp:lastPrinted>
  <dcterms:created xsi:type="dcterms:W3CDTF">2003-05-12T10:17:00Z</dcterms:created>
  <dcterms:modified xsi:type="dcterms:W3CDTF">2019-02-19T06:49:14Z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