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773" r:id="rId2"/>
    <p:sldId id="947" r:id="rId3"/>
    <p:sldId id="956" r:id="rId4"/>
    <p:sldId id="948" r:id="rId5"/>
    <p:sldId id="957" r:id="rId6"/>
    <p:sldId id="967" r:id="rId7"/>
    <p:sldId id="954" r:id="rId8"/>
    <p:sldId id="959" r:id="rId9"/>
    <p:sldId id="958" r:id="rId10"/>
    <p:sldId id="960" r:id="rId11"/>
    <p:sldId id="961" r:id="rId12"/>
    <p:sldId id="964" r:id="rId13"/>
    <p:sldId id="965" r:id="rId14"/>
    <p:sldId id="966" r:id="rId15"/>
    <p:sldId id="955" r:id="rId16"/>
    <p:sldId id="968" r:id="rId17"/>
    <p:sldId id="969" r:id="rId18"/>
    <p:sldId id="937" r:id="rId1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5078412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4800" b="1" dirty="0" smtClean="0"/>
              <a:t>React </a:t>
            </a:r>
            <a:r>
              <a:rPr lang="zh-CN" altLang="en-US" sz="4800" b="1" dirty="0" smtClean="0"/>
              <a:t>程序开发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err="1" smtClean="0">
                <a:latin typeface="+mn-ea"/>
                <a:ea typeface="+mn-ea"/>
              </a:rPr>
              <a:t>Redux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Reducer </a:t>
            </a:r>
            <a:r>
              <a:rPr lang="zh-CN" altLang="en-US" dirty="0" smtClean="0"/>
              <a:t>代码展示</a:t>
            </a:r>
            <a:endParaRPr lang="en-US" altLang="zh-CN" dirty="0" smtClean="0"/>
          </a:p>
          <a:p>
            <a:pPr marL="361315" lvl="1" indent="0">
              <a:buNone/>
            </a:pPr>
            <a:endParaRPr lang="zh-CN" altLang="en-US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Redux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基础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9624" y="1556142"/>
            <a:ext cx="10228686" cy="4524315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// </a:t>
            </a:r>
            <a:r>
              <a:rPr lang="zh-CN" altLang="en-US" sz="2400" dirty="0" smtClean="0"/>
              <a:t>一个纯函数</a:t>
            </a:r>
            <a:endParaRPr lang="en-US" altLang="zh-CN" sz="2400" dirty="0" smtClean="0"/>
          </a:p>
          <a:p>
            <a:r>
              <a:rPr lang="en-US" altLang="zh-CN" sz="2400" dirty="0" smtClean="0"/>
              <a:t>…</a:t>
            </a:r>
          </a:p>
          <a:p>
            <a:r>
              <a:rPr lang="en-US" altLang="zh-CN" sz="2400" dirty="0" smtClean="0"/>
              <a:t>function </a:t>
            </a:r>
            <a:r>
              <a:rPr lang="en-US" altLang="zh-CN" sz="2400" dirty="0" err="1"/>
              <a:t>todoApp</a:t>
            </a:r>
            <a:r>
              <a:rPr lang="en-US" altLang="zh-CN" sz="2400" dirty="0"/>
              <a:t>(state = </a:t>
            </a:r>
            <a:r>
              <a:rPr lang="en-US" altLang="zh-CN" sz="2400" dirty="0" err="1"/>
              <a:t>initialState</a:t>
            </a:r>
            <a:r>
              <a:rPr lang="en-US" altLang="zh-CN" sz="2400" dirty="0"/>
              <a:t>, action) </a:t>
            </a:r>
            <a:r>
              <a:rPr lang="en-US" altLang="zh-CN" sz="2400" dirty="0" smtClean="0"/>
              <a:t>{</a:t>
            </a:r>
          </a:p>
          <a:p>
            <a:pPr lvl="1"/>
            <a:r>
              <a:rPr lang="en-US" altLang="zh-CN" sz="2400" dirty="0" smtClean="0"/>
              <a:t>switch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action.type</a:t>
            </a:r>
            <a:r>
              <a:rPr lang="en-US" altLang="zh-CN" sz="2400" dirty="0"/>
              <a:t>) { 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case ‘</a:t>
            </a:r>
            <a:r>
              <a:rPr lang="en-US" altLang="zh-CN" sz="2400" dirty="0" err="1" smtClean="0"/>
              <a:t>add_todo_item</a:t>
            </a:r>
            <a:r>
              <a:rPr lang="en-US" altLang="zh-CN" sz="2400" dirty="0" smtClean="0"/>
              <a:t>’:</a:t>
            </a:r>
          </a:p>
          <a:p>
            <a:pPr lvl="2"/>
            <a:r>
              <a:rPr lang="en-US" altLang="zh-CN" sz="2400" dirty="0"/>
              <a:t>	let </a:t>
            </a:r>
            <a:r>
              <a:rPr lang="en-US" altLang="zh-CN" sz="2400" dirty="0" err="1"/>
              <a:t>newState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JSON.parse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JSON.stringify</a:t>
            </a:r>
            <a:r>
              <a:rPr lang="en-US" altLang="zh-CN" sz="2400" dirty="0"/>
              <a:t>(state));</a:t>
            </a:r>
          </a:p>
          <a:p>
            <a:pPr lvl="2"/>
            <a:r>
              <a:rPr lang="en-US" altLang="zh-CN" sz="2400" dirty="0"/>
              <a:t>           </a:t>
            </a:r>
            <a:r>
              <a:rPr lang="en-US" altLang="zh-CN" sz="2400" dirty="0" err="1"/>
              <a:t>newState.inputValue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action.value</a:t>
            </a:r>
            <a:r>
              <a:rPr lang="en-US" altLang="zh-CN" sz="2400" dirty="0"/>
              <a:t>; </a:t>
            </a:r>
          </a:p>
          <a:p>
            <a:pPr lvl="2"/>
            <a:r>
              <a:rPr lang="en-US" altLang="zh-CN" sz="2400" dirty="0"/>
              <a:t>	return </a:t>
            </a:r>
            <a:r>
              <a:rPr lang="en-US" altLang="zh-CN" sz="2400" dirty="0" err="1"/>
              <a:t>newState</a:t>
            </a:r>
            <a:r>
              <a:rPr lang="en-US" altLang="zh-CN" sz="2400" dirty="0" smtClean="0"/>
              <a:t>;</a:t>
            </a:r>
          </a:p>
          <a:p>
            <a:pPr lvl="2"/>
            <a:r>
              <a:rPr lang="en-US" altLang="zh-CN" sz="2400" dirty="0" smtClean="0"/>
              <a:t> </a:t>
            </a:r>
            <a:r>
              <a:rPr lang="en-US" altLang="zh-CN" sz="2400" dirty="0" smtClean="0"/>
              <a:t>default</a:t>
            </a:r>
            <a:r>
              <a:rPr lang="en-US" altLang="zh-CN" sz="2400" dirty="0"/>
              <a:t>: </a:t>
            </a:r>
            <a:endParaRPr lang="en-US" altLang="zh-CN" sz="2400" dirty="0" smtClean="0"/>
          </a:p>
          <a:p>
            <a:pPr lvl="2"/>
            <a:r>
              <a:rPr lang="en-US" altLang="zh-CN" sz="2400" dirty="0"/>
              <a:t>	</a:t>
            </a:r>
            <a:r>
              <a:rPr lang="en-US" altLang="zh-CN" sz="2400" dirty="0" smtClean="0"/>
              <a:t>return </a:t>
            </a:r>
            <a:r>
              <a:rPr lang="en-US" altLang="zh-CN" sz="2400" dirty="0"/>
              <a:t>state 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} </a:t>
            </a:r>
          </a:p>
          <a:p>
            <a:r>
              <a:rPr lang="en-US" altLang="zh-CN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34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330442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Store</a:t>
            </a:r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/>
              <a:t>Store </a:t>
            </a:r>
            <a:r>
              <a:rPr lang="zh-CN" altLang="en-US" dirty="0" smtClean="0"/>
              <a:t>是把 </a:t>
            </a:r>
            <a:r>
              <a:rPr lang="en-US" altLang="zh-CN" dirty="0" smtClean="0"/>
              <a:t>Action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Reducer </a:t>
            </a:r>
            <a:r>
              <a:rPr lang="zh-CN" altLang="en-US" dirty="0" smtClean="0"/>
              <a:t>联系</a:t>
            </a:r>
            <a:r>
              <a:rPr lang="zh-CN" altLang="en-US" dirty="0"/>
              <a:t>到一起的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Redux</a:t>
            </a:r>
            <a:r>
              <a:rPr lang="en-US" altLang="zh-CN" dirty="0" smtClean="0"/>
              <a:t> </a:t>
            </a:r>
            <a:r>
              <a:rPr lang="zh-CN" altLang="en-US" dirty="0"/>
              <a:t>应用只有一个单一的 </a:t>
            </a:r>
            <a:r>
              <a:rPr lang="en-US" altLang="zh-CN" dirty="0" smtClean="0"/>
              <a:t>store</a:t>
            </a:r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dirty="0"/>
              <a:t>作用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维持</a:t>
            </a:r>
            <a:r>
              <a:rPr lang="zh-CN" altLang="en-US" dirty="0"/>
              <a:t>应用的 </a:t>
            </a:r>
            <a:r>
              <a:rPr lang="en-US" altLang="zh-CN" dirty="0"/>
              <a:t>state</a:t>
            </a:r>
            <a:r>
              <a:rPr lang="zh-CN" altLang="en-US" dirty="0"/>
              <a:t>；</a:t>
            </a:r>
          </a:p>
          <a:p>
            <a:pPr marL="593090" lvl="2"/>
            <a:r>
              <a:rPr lang="zh-CN" altLang="en-US" dirty="0"/>
              <a:t>提供 </a:t>
            </a:r>
            <a:r>
              <a:rPr lang="en-US" altLang="zh-CN" dirty="0" err="1"/>
              <a:t>getState</a:t>
            </a:r>
            <a:r>
              <a:rPr lang="en-US" altLang="zh-CN" dirty="0" smtClean="0"/>
              <a:t>( ) </a:t>
            </a:r>
            <a:r>
              <a:rPr lang="zh-CN" altLang="en-US" dirty="0"/>
              <a:t>方法获取 </a:t>
            </a:r>
            <a:r>
              <a:rPr lang="en-US" altLang="zh-CN" dirty="0"/>
              <a:t>state</a:t>
            </a:r>
            <a:r>
              <a:rPr lang="zh-CN" altLang="en-US" dirty="0"/>
              <a:t>；</a:t>
            </a:r>
          </a:p>
          <a:p>
            <a:pPr marL="593090" lvl="2"/>
            <a:r>
              <a:rPr lang="zh-CN" altLang="en-US" dirty="0"/>
              <a:t>提供 </a:t>
            </a:r>
            <a:r>
              <a:rPr lang="en-US" altLang="zh-CN" dirty="0"/>
              <a:t>dispatch(action) </a:t>
            </a:r>
            <a:r>
              <a:rPr lang="zh-CN" altLang="en-US" dirty="0"/>
              <a:t>方法更新 </a:t>
            </a:r>
            <a:r>
              <a:rPr lang="en-US" altLang="zh-CN" dirty="0"/>
              <a:t>state</a:t>
            </a:r>
            <a:r>
              <a:rPr lang="zh-CN" altLang="en-US" dirty="0"/>
              <a:t>；</a:t>
            </a:r>
          </a:p>
          <a:p>
            <a:pPr marL="593090" lvl="2"/>
            <a:r>
              <a:rPr lang="zh-CN" altLang="en-US" dirty="0"/>
              <a:t>通过 </a:t>
            </a:r>
            <a:r>
              <a:rPr lang="en-US" altLang="zh-CN" dirty="0"/>
              <a:t>subscribe(listener) </a:t>
            </a:r>
            <a:r>
              <a:rPr lang="zh-CN" altLang="en-US" dirty="0"/>
              <a:t>注册监听器</a:t>
            </a:r>
            <a:r>
              <a:rPr lang="en-US" altLang="zh-CN" dirty="0"/>
              <a:t>;</a:t>
            </a:r>
          </a:p>
          <a:p>
            <a:pPr marL="593090" lvl="2"/>
            <a:r>
              <a:rPr lang="zh-CN" altLang="en-US" dirty="0"/>
              <a:t>通过 </a:t>
            </a:r>
            <a:r>
              <a:rPr lang="en-US" altLang="zh-CN" dirty="0"/>
              <a:t>subscribe(listener) </a:t>
            </a:r>
            <a:r>
              <a:rPr lang="zh-CN" altLang="en-US" dirty="0"/>
              <a:t>返回的函数注销监听器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Redux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基础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10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Store </a:t>
            </a:r>
            <a:r>
              <a:rPr lang="zh-CN" altLang="en-US" dirty="0" smtClean="0"/>
              <a:t>代码展示</a:t>
            </a:r>
            <a:endParaRPr lang="en-US" altLang="zh-CN" dirty="0" smtClean="0"/>
          </a:p>
          <a:p>
            <a:pPr marL="361315" lvl="1" indent="0">
              <a:buNone/>
            </a:pPr>
            <a:endParaRPr lang="zh-CN" altLang="en-US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Redux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基础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1657" y="1844274"/>
            <a:ext cx="8643960" cy="19389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// </a:t>
            </a:r>
            <a:r>
              <a:rPr lang="zh-CN" altLang="en-US" sz="2400" dirty="0" smtClean="0"/>
              <a:t>创建 </a:t>
            </a:r>
            <a:r>
              <a:rPr lang="en-US" altLang="zh-CN" sz="2400" dirty="0" smtClean="0"/>
              <a:t>store</a:t>
            </a:r>
          </a:p>
          <a:p>
            <a:r>
              <a:rPr lang="en-US" altLang="zh-CN" sz="2400" dirty="0"/>
              <a:t>i</a:t>
            </a:r>
            <a:r>
              <a:rPr lang="en-US" altLang="zh-CN" sz="2400" dirty="0" smtClean="0"/>
              <a:t>mport  </a:t>
            </a:r>
            <a:r>
              <a:rPr lang="en-US" altLang="zh-CN" sz="2400" dirty="0"/>
              <a:t>{ </a:t>
            </a:r>
            <a:r>
              <a:rPr lang="en-US" altLang="zh-CN" sz="2400" dirty="0" err="1">
                <a:solidFill>
                  <a:srgbClr val="FF0000"/>
                </a:solidFill>
              </a:rPr>
              <a:t>createStore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}  </a:t>
            </a:r>
            <a:r>
              <a:rPr lang="en-US" altLang="zh-CN" sz="2400" dirty="0"/>
              <a:t>from </a:t>
            </a:r>
            <a:r>
              <a:rPr lang="en-US" altLang="zh-CN" sz="2400" dirty="0" smtClean="0"/>
              <a:t> '</a:t>
            </a:r>
            <a:r>
              <a:rPr lang="en-US" altLang="zh-CN" sz="2400" dirty="0" err="1" smtClean="0"/>
              <a:t>redux</a:t>
            </a:r>
            <a:r>
              <a:rPr lang="en-US" altLang="zh-CN" sz="2400" dirty="0" smtClean="0"/>
              <a:t>';</a:t>
            </a:r>
          </a:p>
          <a:p>
            <a:r>
              <a:rPr lang="en-US" altLang="zh-CN" sz="2400" dirty="0" smtClean="0"/>
              <a:t>import  </a:t>
            </a:r>
            <a:r>
              <a:rPr lang="en-US" altLang="zh-CN" sz="2400" dirty="0" err="1" smtClean="0"/>
              <a:t>todoApp</a:t>
            </a:r>
            <a:r>
              <a:rPr lang="en-US" altLang="zh-CN" sz="2400" dirty="0" smtClean="0"/>
              <a:t>  from  './</a:t>
            </a:r>
            <a:r>
              <a:rPr lang="en-US" altLang="zh-CN" sz="2400" dirty="0"/>
              <a:t>reducers' 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let </a:t>
            </a:r>
            <a:r>
              <a:rPr lang="en-US" altLang="zh-CN" sz="2400" dirty="0"/>
              <a:t>store = </a:t>
            </a:r>
            <a:r>
              <a:rPr lang="en-US" altLang="zh-CN" sz="2400" dirty="0" err="1">
                <a:solidFill>
                  <a:srgbClr val="FF0000"/>
                </a:solidFill>
              </a:rPr>
              <a:t>createStore</a:t>
            </a:r>
            <a:r>
              <a:rPr lang="en-US" altLang="zh-CN" sz="2400" dirty="0" smtClean="0"/>
              <a:t>( </a:t>
            </a:r>
            <a:r>
              <a:rPr lang="en-US" altLang="zh-CN" sz="2400" dirty="0" err="1" smtClean="0"/>
              <a:t>todoApp</a:t>
            </a:r>
            <a:r>
              <a:rPr lang="en-US" altLang="zh-CN" sz="2400" dirty="0" smtClean="0"/>
              <a:t> );</a:t>
            </a:r>
          </a:p>
          <a:p>
            <a:r>
              <a:rPr lang="en-US" altLang="zh-CN" sz="2400" dirty="0"/>
              <a:t>e</a:t>
            </a:r>
            <a:r>
              <a:rPr lang="en-US" altLang="zh-CN" sz="2400" dirty="0" smtClean="0"/>
              <a:t>xport default store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2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Store </a:t>
            </a:r>
            <a:r>
              <a:rPr lang="zh-CN" altLang="en-US" dirty="0" smtClean="0"/>
              <a:t>代码展示</a:t>
            </a:r>
            <a:endParaRPr lang="en-US" altLang="zh-CN" dirty="0" smtClean="0"/>
          </a:p>
          <a:p>
            <a:pPr marL="361315" lvl="1" indent="0">
              <a:buNone/>
            </a:pPr>
            <a:endParaRPr lang="zh-CN" altLang="en-US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Redux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基础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1657" y="1628175"/>
            <a:ext cx="8643960" cy="415498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import </a:t>
            </a:r>
            <a:r>
              <a:rPr lang="en-US" altLang="zh-CN" sz="2400" dirty="0" smtClean="0"/>
              <a:t> store  </a:t>
            </a:r>
            <a:r>
              <a:rPr lang="en-US" altLang="zh-CN" sz="2400" dirty="0"/>
              <a:t>from </a:t>
            </a:r>
            <a:r>
              <a:rPr lang="en-US" altLang="zh-CN" sz="2400" dirty="0" smtClean="0"/>
              <a:t>'</a:t>
            </a:r>
            <a:r>
              <a:rPr lang="en-US" altLang="zh-CN" sz="2400" dirty="0"/>
              <a:t>./</a:t>
            </a:r>
            <a:r>
              <a:rPr lang="en-US" altLang="zh-CN" sz="2400" dirty="0" smtClean="0"/>
              <a:t>store' ;</a:t>
            </a:r>
          </a:p>
          <a:p>
            <a:r>
              <a:rPr lang="en-US" altLang="zh-CN" sz="2400" dirty="0" smtClean="0"/>
              <a:t>…</a:t>
            </a:r>
          </a:p>
          <a:p>
            <a:r>
              <a:rPr lang="en-US" altLang="zh-CN" sz="2400" dirty="0" smtClean="0"/>
              <a:t>class </a:t>
            </a:r>
            <a:r>
              <a:rPr lang="en-US" altLang="zh-CN" sz="2400" dirty="0" err="1" smtClean="0"/>
              <a:t>TodoList</a:t>
            </a:r>
            <a:r>
              <a:rPr lang="en-US" altLang="zh-CN" sz="2400" dirty="0" smtClean="0"/>
              <a:t> extends Component {</a:t>
            </a:r>
          </a:p>
          <a:p>
            <a:r>
              <a:rPr lang="en-US" altLang="zh-CN" sz="2400" dirty="0" smtClean="0"/>
              <a:t>	constructor( props){</a:t>
            </a:r>
          </a:p>
          <a:p>
            <a:r>
              <a:rPr lang="en-US" altLang="zh-CN" sz="2400" dirty="0" smtClean="0"/>
              <a:t>		super( props );		</a:t>
            </a:r>
          </a:p>
          <a:p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this.state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store.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getState</a:t>
            </a:r>
            <a:r>
              <a:rPr lang="en-US" altLang="zh-CN" sz="2400" dirty="0" smtClean="0"/>
              <a:t>(  );</a:t>
            </a:r>
          </a:p>
          <a:p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store.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subscribe</a:t>
            </a:r>
            <a:r>
              <a:rPr lang="en-US" altLang="zh-CN" sz="2400" dirty="0" smtClean="0"/>
              <a:t>( (  )</a:t>
            </a:r>
            <a:r>
              <a:rPr lang="en-US" altLang="zh-CN" sz="2400" i="1" dirty="0" smtClean="0"/>
              <a:t>=&gt;</a:t>
            </a:r>
            <a:r>
              <a:rPr lang="en-US" altLang="zh-CN" sz="2400" dirty="0" smtClean="0"/>
              <a:t>{</a:t>
            </a:r>
            <a:endParaRPr lang="en-US" altLang="zh-CN" sz="2400" dirty="0"/>
          </a:p>
          <a:p>
            <a:r>
              <a:rPr lang="en-US" altLang="zh-CN" sz="2400" dirty="0" smtClean="0"/>
              <a:t>			</a:t>
            </a:r>
            <a:r>
              <a:rPr lang="en-US" altLang="zh-CN" sz="2400" dirty="0" err="1" smtClean="0"/>
              <a:t>this.setState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store.getState</a:t>
            </a:r>
            <a:r>
              <a:rPr lang="en-US" altLang="zh-CN" sz="2400" dirty="0"/>
              <a:t>())</a:t>
            </a:r>
          </a:p>
          <a:p>
            <a:r>
              <a:rPr lang="en-US" altLang="zh-CN" sz="2400" dirty="0" smtClean="0"/>
              <a:t>		} )</a:t>
            </a:r>
            <a:endParaRPr lang="en-US" altLang="zh-CN" sz="2400" dirty="0"/>
          </a:p>
          <a:p>
            <a:r>
              <a:rPr lang="en-US" altLang="zh-CN" sz="2400" dirty="0" smtClean="0"/>
              <a:t>	}</a:t>
            </a:r>
          </a:p>
          <a:p>
            <a:r>
              <a:rPr lang="en-US" altLang="zh-CN" sz="2400" dirty="0" smtClean="0"/>
              <a:t>}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7890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Action </a:t>
            </a:r>
            <a:r>
              <a:rPr lang="zh-CN" altLang="en-US" dirty="0" smtClean="0"/>
              <a:t>代码展示</a:t>
            </a:r>
            <a:endParaRPr lang="en-US" altLang="zh-CN" dirty="0" smtClean="0"/>
          </a:p>
          <a:p>
            <a:pPr marL="361315" lvl="1" indent="0">
              <a:buNone/>
            </a:pPr>
            <a:endParaRPr lang="zh-CN" altLang="en-US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Redux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基础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1657" y="1669439"/>
            <a:ext cx="9796488" cy="341632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class </a:t>
            </a:r>
            <a:r>
              <a:rPr lang="en-US" altLang="zh-CN" sz="2400" dirty="0" err="1" smtClean="0"/>
              <a:t>TodoList</a:t>
            </a:r>
            <a:r>
              <a:rPr lang="en-US" altLang="zh-CN" sz="2400" dirty="0" smtClean="0"/>
              <a:t> extends Component {</a:t>
            </a:r>
          </a:p>
          <a:p>
            <a:r>
              <a:rPr lang="en-US" altLang="zh-CN" sz="2400" dirty="0" smtClean="0"/>
              <a:t>	constructor( props){</a:t>
            </a:r>
          </a:p>
          <a:p>
            <a:r>
              <a:rPr lang="en-US" altLang="zh-CN" sz="2400" dirty="0" smtClean="0"/>
              <a:t>		…</a:t>
            </a:r>
            <a:endParaRPr lang="en-US" altLang="zh-CN" sz="2400" dirty="0"/>
          </a:p>
          <a:p>
            <a:r>
              <a:rPr lang="en-US" altLang="zh-CN" sz="2400" dirty="0" smtClean="0"/>
              <a:t>	}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this.handleChange</a:t>
            </a:r>
            <a:r>
              <a:rPr lang="en-US" altLang="zh-CN" sz="2400" dirty="0" smtClean="0"/>
              <a:t> = ( e )=&gt;{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let </a:t>
            </a:r>
            <a:r>
              <a:rPr lang="en-US" altLang="zh-CN" sz="2400" dirty="0"/>
              <a:t>action = { type : </a:t>
            </a:r>
            <a:r>
              <a:rPr lang="en-US" altLang="zh-CN" sz="2400" dirty="0" smtClean="0"/>
              <a:t>‘change’ 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inputValue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e.target.value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}</a:t>
            </a:r>
            <a:endParaRPr lang="en-US" altLang="zh-CN" sz="2400" dirty="0" smtClean="0"/>
          </a:p>
          <a:p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store.dispatch</a:t>
            </a:r>
            <a:r>
              <a:rPr lang="en-US" altLang="zh-CN" sz="2400" dirty="0" smtClean="0"/>
              <a:t>( action )</a:t>
            </a:r>
            <a:endParaRPr lang="en-US" altLang="zh-CN" sz="2400" dirty="0"/>
          </a:p>
          <a:p>
            <a:r>
              <a:rPr lang="en-US" altLang="zh-CN" sz="2400" dirty="0" smtClean="0"/>
              <a:t>	}</a:t>
            </a:r>
          </a:p>
          <a:p>
            <a:r>
              <a:rPr lang="en-US" altLang="zh-CN" sz="2400" dirty="0" smtClean="0"/>
              <a:t>} 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890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单一数据源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整个应用的 </a:t>
            </a:r>
            <a:r>
              <a:rPr lang="en-US" altLang="zh-CN" dirty="0" smtClean="0"/>
              <a:t>state </a:t>
            </a:r>
            <a:r>
              <a:rPr lang="zh-CN" altLang="en-US" dirty="0" smtClean="0"/>
              <a:t>被储存在一棵 </a:t>
            </a:r>
            <a:r>
              <a:rPr lang="en-US" altLang="zh-CN" dirty="0" smtClean="0"/>
              <a:t>object tree 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dirty="0" smtClean="0"/>
              <a:t>这个 </a:t>
            </a:r>
            <a:r>
              <a:rPr lang="en-US" altLang="zh-CN" dirty="0"/>
              <a:t>object tree </a:t>
            </a:r>
            <a:r>
              <a:rPr lang="zh-CN" altLang="en-US" dirty="0"/>
              <a:t>只存在于唯一一个 </a:t>
            </a:r>
            <a:r>
              <a:rPr lang="en-US" altLang="zh-CN" dirty="0"/>
              <a:t>store 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360045"/>
            <a:r>
              <a:rPr lang="en-US" altLang="zh-CN" dirty="0"/>
              <a:t> State </a:t>
            </a:r>
            <a:r>
              <a:rPr lang="zh-CN" altLang="en-US" dirty="0"/>
              <a:t>是只读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唯一</a:t>
            </a:r>
            <a:r>
              <a:rPr lang="zh-CN" altLang="en-US" dirty="0"/>
              <a:t>改变 </a:t>
            </a:r>
            <a:r>
              <a:rPr lang="en-US" altLang="zh-CN" dirty="0"/>
              <a:t>state </a:t>
            </a:r>
            <a:r>
              <a:rPr lang="zh-CN" altLang="en-US" dirty="0"/>
              <a:t>的方法就是触发 </a:t>
            </a:r>
            <a:r>
              <a:rPr lang="en-US" altLang="zh-CN" dirty="0" smtClean="0"/>
              <a:t>action(</a:t>
            </a:r>
            <a:r>
              <a:rPr lang="zh-CN" altLang="en-US" dirty="0" smtClean="0"/>
              <a:t>一个</a:t>
            </a:r>
            <a:r>
              <a:rPr lang="zh-CN" altLang="en-US" dirty="0"/>
              <a:t>用于描述已发生事件的普通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)</a:t>
            </a:r>
          </a:p>
          <a:p>
            <a:pPr marL="360045"/>
            <a:r>
              <a:rPr lang="zh-CN" altLang="en-US" dirty="0" smtClean="0"/>
              <a:t> 使用纯函数来执行修改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为了</a:t>
            </a:r>
            <a:r>
              <a:rPr lang="zh-CN" altLang="en-US" dirty="0"/>
              <a:t>描述 </a:t>
            </a:r>
            <a:r>
              <a:rPr lang="en-US" altLang="zh-CN" dirty="0"/>
              <a:t>action </a:t>
            </a:r>
            <a:r>
              <a:rPr lang="zh-CN" altLang="en-US" dirty="0"/>
              <a:t>如何改变 </a:t>
            </a:r>
            <a:r>
              <a:rPr lang="en-US" altLang="zh-CN" dirty="0"/>
              <a:t>state tree </a:t>
            </a:r>
            <a:r>
              <a:rPr lang="zh-CN" altLang="en-US" dirty="0"/>
              <a:t>，你需要编写 </a:t>
            </a:r>
            <a:r>
              <a:rPr lang="en-US" altLang="zh-CN" dirty="0" smtClean="0"/>
              <a:t>reducers</a:t>
            </a:r>
          </a:p>
          <a:p>
            <a:pPr marL="591820" lvl="1"/>
            <a:r>
              <a:rPr lang="en-US" altLang="zh-CN" dirty="0" smtClean="0"/>
              <a:t> </a:t>
            </a:r>
            <a:r>
              <a:rPr lang="en-US" altLang="zh-CN" dirty="0"/>
              <a:t>Reducer </a:t>
            </a:r>
            <a:r>
              <a:rPr lang="zh-CN" altLang="en-US" dirty="0"/>
              <a:t>只是一些纯函数，它接收先前的 </a:t>
            </a:r>
            <a:r>
              <a:rPr lang="en-US" altLang="zh-CN" dirty="0"/>
              <a:t>state </a:t>
            </a:r>
            <a:r>
              <a:rPr lang="zh-CN" altLang="en-US" dirty="0"/>
              <a:t>和 </a:t>
            </a:r>
            <a:r>
              <a:rPr lang="en-US" altLang="zh-CN" dirty="0"/>
              <a:t>action</a:t>
            </a:r>
            <a:r>
              <a:rPr lang="zh-CN" altLang="en-US" dirty="0"/>
              <a:t>，并返回新的 </a:t>
            </a:r>
            <a:r>
              <a:rPr lang="en-US" altLang="zh-CN" dirty="0"/>
              <a:t>state</a:t>
            </a:r>
            <a:endParaRPr lang="en-US" altLang="zh-CN" dirty="0" smtClean="0"/>
          </a:p>
          <a:p>
            <a:pPr marL="591820" lvl="1"/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Redux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三大原则</a:t>
            </a:r>
          </a:p>
        </p:txBody>
      </p:sp>
    </p:spTree>
    <p:extLst>
      <p:ext uri="{BB962C8B-B14F-4D97-AF65-F5344CB8AC3E}">
        <p14:creationId xmlns:p14="http://schemas.microsoft.com/office/powerpoint/2010/main" val="28428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 smtClean="0">
                <a:latin typeface="+mj-ea"/>
                <a:ea typeface="+mj-ea"/>
              </a:rPr>
              <a:t>Redux</a:t>
            </a:r>
            <a:r>
              <a:rPr lang="en-US" altLang="zh-CN" sz="2800" b="1" dirty="0" smtClean="0"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latin typeface="+mj-ea"/>
                <a:ea typeface="+mj-ea"/>
              </a:rPr>
              <a:t>简介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 smtClean="0">
                <a:latin typeface="+mj-ea"/>
                <a:ea typeface="+mj-ea"/>
              </a:rPr>
              <a:t>Redux</a:t>
            </a:r>
            <a:r>
              <a:rPr lang="en-US" altLang="zh-CN" sz="2800" b="1" dirty="0" smtClean="0"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latin typeface="+mj-ea"/>
                <a:ea typeface="+mj-ea"/>
              </a:rPr>
              <a:t>核心概念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Reducer 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拆分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9343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Action </a:t>
            </a:r>
            <a:r>
              <a:rPr lang="zh-CN" altLang="en-US" dirty="0" smtClean="0"/>
              <a:t>代码展示</a:t>
            </a:r>
            <a:endParaRPr lang="en-US" altLang="zh-CN" dirty="0" smtClean="0"/>
          </a:p>
          <a:p>
            <a:pPr marL="361315" lvl="1" indent="0">
              <a:buNone/>
            </a:pPr>
            <a:endParaRPr lang="zh-CN" altLang="en-US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Reducer </a:t>
            </a:r>
            <a:r>
              <a:rPr lang="zh-CN" altLang="en-US" dirty="0" smtClean="0">
                <a:latin typeface="+mn-ea"/>
                <a:ea typeface="+mn-ea"/>
              </a:rPr>
              <a:t>拆分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1657" y="1669439"/>
            <a:ext cx="9796488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//  </a:t>
            </a:r>
            <a:r>
              <a:rPr lang="zh-CN" altLang="en-US" sz="2400" dirty="0" smtClean="0"/>
              <a:t>引入 </a:t>
            </a:r>
            <a:r>
              <a:rPr lang="en-US" altLang="zh-CN" sz="2400" dirty="0" err="1" smtClean="0"/>
              <a:t>combineReducers</a:t>
            </a:r>
            <a:r>
              <a:rPr lang="en-US" altLang="zh-CN" sz="2400" dirty="0" smtClean="0"/>
              <a:t> </a:t>
            </a:r>
          </a:p>
          <a:p>
            <a:r>
              <a:rPr lang="en-US" altLang="zh-CN" sz="2400" dirty="0" smtClean="0"/>
              <a:t>import </a:t>
            </a:r>
            <a:r>
              <a:rPr lang="en-US" altLang="zh-CN" sz="2400" dirty="0"/>
              <a:t>{ </a:t>
            </a:r>
            <a:r>
              <a:rPr lang="en-US" altLang="zh-CN" sz="2400" dirty="0" err="1"/>
              <a:t>combineReducers</a:t>
            </a:r>
            <a:r>
              <a:rPr lang="en-US" altLang="zh-CN" sz="2400" dirty="0"/>
              <a:t> } from </a:t>
            </a:r>
            <a:r>
              <a:rPr lang="en-US" altLang="zh-CN" sz="2400" dirty="0" smtClean="0"/>
              <a:t>'</a:t>
            </a:r>
            <a:r>
              <a:rPr lang="en-US" altLang="zh-CN" sz="2400" dirty="0" err="1" smtClean="0"/>
              <a:t>redux</a:t>
            </a:r>
            <a:r>
              <a:rPr lang="en-US" altLang="zh-CN" sz="2400" dirty="0" smtClean="0"/>
              <a:t>‘;</a:t>
            </a:r>
          </a:p>
          <a:p>
            <a:r>
              <a:rPr lang="en-US" altLang="zh-CN" sz="2400" dirty="0" smtClean="0"/>
              <a:t>//  </a:t>
            </a:r>
            <a:r>
              <a:rPr lang="zh-CN" altLang="en-US" sz="2400" dirty="0" smtClean="0"/>
              <a:t>引入</a:t>
            </a:r>
            <a:r>
              <a:rPr lang="zh-CN" altLang="en-US" sz="2400" smtClean="0"/>
              <a:t>或者声明 </a:t>
            </a:r>
            <a:r>
              <a:rPr lang="en-US" altLang="zh-CN" sz="2400" smtClean="0"/>
              <a:t>inputChange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和 </a:t>
            </a:r>
            <a:r>
              <a:rPr lang="en-US" altLang="zh-CN" sz="2400" dirty="0" err="1" smtClean="0"/>
              <a:t>addTodo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todoApp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combineReducers</a:t>
            </a:r>
            <a:r>
              <a:rPr lang="en-US" altLang="zh-CN" sz="2400" dirty="0"/>
              <a:t>({ 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inputChange</a:t>
            </a:r>
            <a:r>
              <a:rPr lang="en-US" altLang="zh-CN" sz="2400" dirty="0" smtClean="0"/>
              <a:t>, </a:t>
            </a:r>
          </a:p>
          <a:p>
            <a:pPr lvl="1"/>
            <a:r>
              <a:rPr lang="en-US" altLang="zh-CN" sz="2400" dirty="0" err="1" smtClean="0"/>
              <a:t>addTodo</a:t>
            </a:r>
            <a:r>
              <a:rPr lang="en-US" altLang="zh-CN" sz="2400" dirty="0" smtClean="0"/>
              <a:t> </a:t>
            </a:r>
          </a:p>
          <a:p>
            <a:r>
              <a:rPr lang="en-US" altLang="zh-CN" sz="2400" dirty="0" smtClean="0"/>
              <a:t>}) </a:t>
            </a:r>
          </a:p>
          <a:p>
            <a:r>
              <a:rPr lang="en-US" altLang="zh-CN" sz="2400" dirty="0" smtClean="0"/>
              <a:t>export </a:t>
            </a:r>
            <a:r>
              <a:rPr lang="en-US" altLang="zh-CN" sz="2400" dirty="0"/>
              <a:t>default </a:t>
            </a:r>
            <a:r>
              <a:rPr lang="en-US" altLang="zh-CN" sz="2400" dirty="0" err="1"/>
              <a:t>todoApp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036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 smtClean="0">
                <a:solidFill>
                  <a:srgbClr val="C00000"/>
                </a:solidFill>
                <a:latin typeface="+mj-ea"/>
                <a:ea typeface="+mj-ea"/>
              </a:rPr>
              <a:t>Redux</a:t>
            </a: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简介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 smtClean="0">
                <a:latin typeface="+mj-ea"/>
                <a:ea typeface="+mj-ea"/>
              </a:rPr>
              <a:t>Redux</a:t>
            </a:r>
            <a:r>
              <a:rPr lang="en-US" altLang="zh-CN" sz="2800" b="1" dirty="0" smtClean="0">
                <a:latin typeface="+mj-ea"/>
                <a:ea typeface="+mj-ea"/>
              </a:rPr>
              <a:t> </a:t>
            </a:r>
            <a:r>
              <a:rPr lang="zh-CN" altLang="en-US" sz="2800" b="1" dirty="0">
                <a:latin typeface="+mj-ea"/>
                <a:ea typeface="+mj-ea"/>
              </a:rPr>
              <a:t>基础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Reducer </a:t>
            </a:r>
            <a:r>
              <a:rPr lang="zh-CN" altLang="en-US" sz="2800" b="1" dirty="0" smtClean="0">
                <a:latin typeface="+mj-ea"/>
                <a:ea typeface="+mj-ea"/>
              </a:rPr>
              <a:t>拆分</a:t>
            </a:r>
            <a:endParaRPr lang="en-US" altLang="zh-CN" sz="28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3261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endParaRPr lang="en-US" altLang="zh-CN" sz="28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Redux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简介</a:t>
            </a:r>
          </a:p>
        </p:txBody>
      </p:sp>
      <p:pic>
        <p:nvPicPr>
          <p:cNvPr id="1026" name="Picture 2" descr="C:\Users\小黑E550\Desktop\react\QQ截图201902191515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969204"/>
            <a:ext cx="9004125" cy="505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5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err="1"/>
              <a:t>Redux</a:t>
            </a:r>
            <a:endParaRPr lang="en-US" altLang="zh-CN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JavaScript </a:t>
            </a:r>
            <a:r>
              <a:rPr lang="zh-CN" altLang="en-US" dirty="0"/>
              <a:t>状态容器，提供可预测化的状态管理</a:t>
            </a:r>
          </a:p>
          <a:p>
            <a:pPr marL="360045"/>
            <a:r>
              <a:rPr lang="en-US" altLang="zh-CN" sz="2800" dirty="0" smtClean="0"/>
              <a:t>		 </a:t>
            </a:r>
            <a:r>
              <a:rPr lang="zh-CN" altLang="en-US" dirty="0"/>
              <a:t>目的</a:t>
            </a:r>
            <a:endParaRPr lang="en-US" altLang="zh-CN" dirty="0"/>
          </a:p>
          <a:p>
            <a:pPr marL="591820" lvl="1"/>
            <a:r>
              <a:rPr lang="zh-CN" altLang="en-US" dirty="0" smtClean="0"/>
              <a:t> 随着 </a:t>
            </a:r>
            <a:r>
              <a:rPr lang="en-US" altLang="zh-CN" dirty="0"/>
              <a:t>JavaScript </a:t>
            </a:r>
            <a:r>
              <a:rPr lang="zh-CN" altLang="en-US" dirty="0"/>
              <a:t>单页应用开发日趋复杂，</a:t>
            </a:r>
            <a:r>
              <a:rPr lang="en-US" altLang="zh-CN" dirty="0">
                <a:solidFill>
                  <a:srgbClr val="FF0000"/>
                </a:solidFill>
              </a:rPr>
              <a:t>JavaScript </a:t>
            </a:r>
            <a:r>
              <a:rPr lang="zh-CN" altLang="en-US" dirty="0">
                <a:solidFill>
                  <a:srgbClr val="FF0000"/>
                </a:solidFill>
              </a:rPr>
              <a:t>需要管理比任何时候都要多的 </a:t>
            </a:r>
            <a:r>
              <a:rPr lang="en-US" altLang="zh-CN" dirty="0" smtClean="0">
                <a:solidFill>
                  <a:srgbClr val="FF0000"/>
                </a:solidFill>
              </a:rPr>
              <a:t>state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zh-CN" altLang="en-US" dirty="0">
                <a:solidFill>
                  <a:srgbClr val="FF0000"/>
                </a:solidFill>
              </a:rPr>
              <a:t>状态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b="1" dirty="0" smtClean="0"/>
              <a:t>，</a:t>
            </a:r>
            <a:r>
              <a:rPr lang="zh-CN" altLang="en-US" dirty="0"/>
              <a:t>管理不断变化的 </a:t>
            </a:r>
            <a:r>
              <a:rPr lang="en-US" altLang="zh-CN" dirty="0"/>
              <a:t>state </a:t>
            </a:r>
            <a:r>
              <a:rPr lang="zh-CN" altLang="en-US" dirty="0"/>
              <a:t>非常困难</a:t>
            </a:r>
            <a:endParaRPr lang="en-US" altLang="zh-CN" dirty="0"/>
          </a:p>
          <a:p>
            <a:pPr marL="360045"/>
            <a:r>
              <a:rPr lang="zh-CN" altLang="en-US" dirty="0" smtClean="0"/>
              <a:t> 核心概念</a:t>
            </a:r>
            <a:endParaRPr lang="en-US" altLang="zh-CN" dirty="0"/>
          </a:p>
          <a:p>
            <a:pPr marL="591820" lvl="1"/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Action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Reducer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Store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60045"/>
            <a:endParaRPr lang="en-US" altLang="zh-CN" sz="28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Redux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42118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Redux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简介</a:t>
            </a:r>
          </a:p>
        </p:txBody>
      </p:sp>
      <p:pic>
        <p:nvPicPr>
          <p:cNvPr id="2050" name="Picture 2" descr="C:\Users\小黑E550\Desktop\react\QQ截图20190219151925.png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92" y="1055832"/>
            <a:ext cx="7579330" cy="489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01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 smtClean="0">
                <a:latin typeface="+mj-ea"/>
                <a:ea typeface="+mj-ea"/>
              </a:rPr>
              <a:t>Redux</a:t>
            </a:r>
            <a:r>
              <a:rPr lang="en-US" altLang="zh-CN" sz="2800" b="1" dirty="0" smtClean="0"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latin typeface="+mj-ea"/>
                <a:ea typeface="+mj-ea"/>
              </a:rPr>
              <a:t>简介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 smtClean="0">
                <a:solidFill>
                  <a:srgbClr val="C00000"/>
                </a:solidFill>
                <a:latin typeface="+mj-ea"/>
                <a:ea typeface="+mj-ea"/>
              </a:rPr>
              <a:t>Redux</a:t>
            </a: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基础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Reducer </a:t>
            </a:r>
            <a:r>
              <a:rPr lang="zh-CN" altLang="en-US" sz="2800" b="1" dirty="0" smtClean="0">
                <a:latin typeface="+mj-ea"/>
                <a:ea typeface="+mj-ea"/>
              </a:rPr>
              <a:t>拆分</a:t>
            </a:r>
            <a:endParaRPr lang="en-US" altLang="zh-CN" sz="28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9343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Action</a:t>
            </a:r>
            <a:endParaRPr lang="en-US" altLang="zh-CN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en-US" altLang="zh-CN" dirty="0"/>
              <a:t>Action </a:t>
            </a:r>
            <a:r>
              <a:rPr lang="zh-CN" altLang="en-US" dirty="0"/>
              <a:t>是把数据从</a:t>
            </a:r>
            <a:r>
              <a:rPr lang="zh-CN" altLang="en-US" dirty="0" smtClean="0"/>
              <a:t>应用</a:t>
            </a:r>
            <a:r>
              <a:rPr lang="zh-CN" altLang="en-US" dirty="0"/>
              <a:t>传到 </a:t>
            </a:r>
            <a:r>
              <a:rPr lang="en-US" altLang="zh-CN" dirty="0"/>
              <a:t>store </a:t>
            </a:r>
            <a:r>
              <a:rPr lang="zh-CN" altLang="en-US" dirty="0"/>
              <a:t>的</a:t>
            </a:r>
            <a:r>
              <a:rPr lang="zh-CN" altLang="en-US" dirty="0" smtClean="0"/>
              <a:t>有效载荷</a:t>
            </a:r>
            <a:endParaRPr lang="en-US" altLang="zh-CN" dirty="0" smtClean="0"/>
          </a:p>
          <a:p>
            <a:pPr marL="591820" lvl="1"/>
            <a:r>
              <a:rPr lang="zh-CN" altLang="en-US" dirty="0"/>
              <a:t> </a:t>
            </a:r>
            <a:r>
              <a:rPr lang="zh-CN" altLang="en-US" dirty="0" smtClean="0"/>
              <a:t>是 </a:t>
            </a:r>
            <a:r>
              <a:rPr lang="en-US" altLang="zh-CN" dirty="0"/>
              <a:t>store </a:t>
            </a:r>
            <a:r>
              <a:rPr lang="zh-CN" altLang="en-US" dirty="0"/>
              <a:t>数据的</a:t>
            </a:r>
            <a:r>
              <a:rPr lang="zh-CN" altLang="en-US" b="1" dirty="0">
                <a:solidFill>
                  <a:srgbClr val="FF0000"/>
                </a:solidFill>
              </a:rPr>
              <a:t>唯一</a:t>
            </a:r>
            <a:r>
              <a:rPr lang="zh-CN" altLang="en-US" dirty="0" smtClean="0"/>
              <a:t>来源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一般会</a:t>
            </a:r>
            <a:r>
              <a:rPr lang="zh-CN" altLang="en-US" dirty="0"/>
              <a:t>通过 </a:t>
            </a:r>
            <a:r>
              <a:rPr lang="en-US" altLang="zh-CN" dirty="0" err="1"/>
              <a:t>store.dispatch</a:t>
            </a:r>
            <a:r>
              <a:rPr lang="en-US" altLang="zh-CN" dirty="0" smtClean="0"/>
              <a:t>( )</a:t>
            </a:r>
            <a:r>
              <a:rPr lang="en-US" altLang="zh-CN" dirty="0"/>
              <a:t> </a:t>
            </a:r>
            <a:r>
              <a:rPr lang="zh-CN" altLang="en-US" dirty="0"/>
              <a:t>将 </a:t>
            </a:r>
            <a:r>
              <a:rPr lang="en-US" altLang="zh-CN" dirty="0"/>
              <a:t>action </a:t>
            </a:r>
            <a:r>
              <a:rPr lang="zh-CN" altLang="en-US" dirty="0"/>
              <a:t>传到 </a:t>
            </a:r>
            <a:r>
              <a:rPr lang="en-US" altLang="zh-CN" dirty="0" smtClean="0"/>
              <a:t>store</a:t>
            </a:r>
          </a:p>
          <a:p>
            <a:pPr marL="591820" lvl="1"/>
            <a:r>
              <a:rPr lang="en-US" altLang="zh-CN" dirty="0"/>
              <a:t> Action </a:t>
            </a:r>
            <a:r>
              <a:rPr lang="zh-CN" altLang="en-US" dirty="0"/>
              <a:t>本质上是 </a:t>
            </a:r>
            <a:r>
              <a:rPr lang="en-US" altLang="zh-CN" dirty="0"/>
              <a:t>JavaScript </a:t>
            </a:r>
            <a:r>
              <a:rPr lang="zh-CN" altLang="en-US" dirty="0"/>
              <a:t>普通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Action </a:t>
            </a:r>
            <a:r>
              <a:rPr lang="zh-CN" altLang="en-US" dirty="0"/>
              <a:t>内必须使用一个字符串类型的 </a:t>
            </a:r>
            <a:r>
              <a:rPr lang="en-US" altLang="zh-CN" dirty="0"/>
              <a:t>type</a:t>
            </a:r>
            <a:r>
              <a:rPr lang="zh-CN" altLang="en-US" dirty="0"/>
              <a:t> 字段来表示将要执行的</a:t>
            </a:r>
            <a:r>
              <a:rPr lang="zh-CN" altLang="en-US" dirty="0" smtClean="0"/>
              <a:t>动作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一般 </a:t>
            </a:r>
            <a:r>
              <a:rPr lang="en-US" altLang="zh-CN" dirty="0" smtClean="0"/>
              <a:t>type</a:t>
            </a:r>
            <a:r>
              <a:rPr lang="zh-CN" altLang="en-US" dirty="0"/>
              <a:t> 会被定义成字符串</a:t>
            </a:r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当</a:t>
            </a:r>
            <a:r>
              <a:rPr lang="zh-CN" altLang="en-US" dirty="0"/>
              <a:t>应用规模越来越大时，建议使用单独的模块或文件来存放 </a:t>
            </a:r>
            <a:r>
              <a:rPr lang="en-US" altLang="zh-CN" dirty="0" smtClean="0"/>
              <a:t>action</a:t>
            </a:r>
            <a:endParaRPr lang="zh-CN" altLang="en-US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Redux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基础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518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Action </a:t>
            </a:r>
            <a:r>
              <a:rPr lang="zh-CN" altLang="en-US" dirty="0" smtClean="0"/>
              <a:t>代码展示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Redux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基础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9624" y="1732305"/>
            <a:ext cx="10228686" cy="378565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// </a:t>
            </a:r>
            <a:r>
              <a:rPr lang="zh-CN" altLang="en-US" sz="2400" dirty="0" smtClean="0"/>
              <a:t>普通对象</a:t>
            </a:r>
            <a:endParaRPr lang="en-US" altLang="zh-CN" sz="2400" dirty="0" smtClean="0"/>
          </a:p>
          <a:p>
            <a:r>
              <a:rPr lang="en-US" altLang="zh-CN" sz="2400" dirty="0" smtClean="0"/>
              <a:t>let action = { type : ’</a:t>
            </a:r>
            <a:r>
              <a:rPr lang="en-US" altLang="zh-CN" sz="2400" dirty="0" err="1" smtClean="0"/>
              <a:t>add_todo_item</a:t>
            </a:r>
            <a:r>
              <a:rPr lang="en-US" altLang="zh-CN" sz="2400" dirty="0" smtClean="0"/>
              <a:t>’ , </a:t>
            </a:r>
            <a:r>
              <a:rPr lang="en-US" altLang="zh-CN" sz="2400" dirty="0" err="1" smtClean="0"/>
              <a:t>inputValue</a:t>
            </a:r>
            <a:r>
              <a:rPr lang="en-US" altLang="zh-CN" sz="2400" dirty="0" smtClean="0"/>
              <a:t>:’hello’ }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//  </a:t>
            </a:r>
            <a:r>
              <a:rPr lang="zh-CN" altLang="en-US" sz="2400" dirty="0" smtClean="0"/>
              <a:t>利用字符串常量</a:t>
            </a:r>
            <a:endParaRPr lang="en-US" altLang="zh-CN" sz="2400" dirty="0" smtClean="0"/>
          </a:p>
          <a:p>
            <a:r>
              <a:rPr lang="en-US" altLang="zh-CN" sz="2400" dirty="0" err="1"/>
              <a:t>const</a:t>
            </a:r>
            <a:r>
              <a:rPr lang="en-US" altLang="zh-CN" sz="2400" dirty="0"/>
              <a:t> ADD_TODO = </a:t>
            </a:r>
            <a:r>
              <a:rPr lang="en-US" altLang="zh-CN" sz="2400" dirty="0" smtClean="0"/>
              <a:t>‘</a:t>
            </a:r>
            <a:r>
              <a:rPr lang="en-US" altLang="zh-CN" sz="2400" dirty="0" err="1" smtClean="0"/>
              <a:t>add_todo</a:t>
            </a:r>
            <a:r>
              <a:rPr lang="en-US" altLang="zh-CN" sz="2400" dirty="0" smtClean="0"/>
              <a:t>' </a:t>
            </a:r>
          </a:p>
          <a:p>
            <a:r>
              <a:rPr lang="en-US" altLang="zh-CN" sz="2400" dirty="0"/>
              <a:t>l</a:t>
            </a:r>
            <a:r>
              <a:rPr lang="en-US" altLang="zh-CN" sz="2400" dirty="0" smtClean="0"/>
              <a:t>et  action = { </a:t>
            </a:r>
            <a:r>
              <a:rPr lang="en-US" altLang="zh-CN" sz="2400" dirty="0"/>
              <a:t>type: ADD_TODO, text: 'Build my first </a:t>
            </a:r>
            <a:r>
              <a:rPr lang="en-US" altLang="zh-CN" sz="2400" dirty="0" err="1"/>
              <a:t>Redux</a:t>
            </a:r>
            <a:r>
              <a:rPr lang="en-US" altLang="zh-CN" sz="2400" dirty="0"/>
              <a:t> app' </a:t>
            </a:r>
            <a:r>
              <a:rPr lang="en-US" altLang="zh-CN" sz="2400" dirty="0" smtClean="0"/>
              <a:t>}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// </a:t>
            </a:r>
            <a:r>
              <a:rPr lang="zh-CN" altLang="en-US" sz="2400" dirty="0" smtClean="0"/>
              <a:t>利用单独的模块或者文件来存放 </a:t>
            </a:r>
            <a:r>
              <a:rPr lang="en-US" altLang="zh-CN" sz="2400" dirty="0" smtClean="0"/>
              <a:t>Action</a:t>
            </a:r>
          </a:p>
          <a:p>
            <a:r>
              <a:rPr lang="en-US" altLang="zh-CN" sz="2400" dirty="0"/>
              <a:t>import { ADD_TODO, REMOVE_TODO } from '../</a:t>
            </a:r>
            <a:r>
              <a:rPr lang="en-US" altLang="zh-CN" sz="2400" dirty="0" err="1"/>
              <a:t>actionTypes</a:t>
            </a:r>
            <a:r>
              <a:rPr lang="en-US" altLang="zh-CN" sz="2400" dirty="0"/>
              <a:t>'</a:t>
            </a:r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96742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Reducer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指定</a:t>
            </a:r>
            <a:r>
              <a:rPr lang="zh-CN" altLang="en-US" dirty="0"/>
              <a:t>了应用状态的变化如何响应 </a:t>
            </a:r>
            <a:r>
              <a:rPr lang="en-US" altLang="zh-CN" dirty="0" smtClean="0"/>
              <a:t>action </a:t>
            </a:r>
            <a:r>
              <a:rPr lang="zh-CN" altLang="en-US" dirty="0" smtClean="0"/>
              <a:t>并</a:t>
            </a:r>
            <a:r>
              <a:rPr lang="zh-CN" altLang="en-US" dirty="0"/>
              <a:t>发送到 </a:t>
            </a:r>
            <a:r>
              <a:rPr lang="en-US" altLang="zh-CN" dirty="0"/>
              <a:t>store 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reducer </a:t>
            </a:r>
            <a:r>
              <a:rPr lang="zh-CN" altLang="en-US" dirty="0"/>
              <a:t>就是一个纯函数，接收旧的 </a:t>
            </a:r>
            <a:r>
              <a:rPr lang="en-US" altLang="zh-CN" dirty="0"/>
              <a:t>state </a:t>
            </a:r>
            <a:r>
              <a:rPr lang="zh-CN" altLang="en-US" dirty="0"/>
              <a:t>和 </a:t>
            </a:r>
            <a:r>
              <a:rPr lang="en-US" altLang="zh-CN" dirty="0"/>
              <a:t>action</a:t>
            </a:r>
            <a:r>
              <a:rPr lang="zh-CN" altLang="en-US" dirty="0"/>
              <a:t>，返回新的 </a:t>
            </a:r>
            <a:r>
              <a:rPr lang="en-US" altLang="zh-CN" dirty="0" smtClean="0"/>
              <a:t>state</a:t>
            </a:r>
          </a:p>
          <a:p>
            <a:pPr marL="591820" lvl="1"/>
            <a:r>
              <a:rPr lang="en-US" altLang="zh-CN" dirty="0"/>
              <a:t> (</a:t>
            </a:r>
            <a:r>
              <a:rPr lang="en-US" altLang="zh-CN" dirty="0" err="1"/>
              <a:t>previousState</a:t>
            </a:r>
            <a:r>
              <a:rPr lang="en-US" altLang="zh-CN" dirty="0"/>
              <a:t>, action) =&gt; </a:t>
            </a:r>
            <a:r>
              <a:rPr lang="en-US" altLang="zh-CN" dirty="0" err="1" smtClean="0"/>
              <a:t>newState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禁止在 </a:t>
            </a:r>
            <a:r>
              <a:rPr lang="en-US" altLang="zh-CN" dirty="0" smtClean="0"/>
              <a:t>Reducer </a:t>
            </a:r>
            <a:r>
              <a:rPr lang="zh-CN" altLang="en-US" dirty="0" smtClean="0"/>
              <a:t>里做这些操作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修改</a:t>
            </a:r>
            <a:r>
              <a:rPr lang="zh-CN" altLang="en-US" dirty="0"/>
              <a:t>传入参数；</a:t>
            </a:r>
          </a:p>
          <a:p>
            <a:pPr marL="593090" lvl="2"/>
            <a:r>
              <a:rPr lang="zh-CN" altLang="en-US" dirty="0" smtClean="0"/>
              <a:t> 执行</a:t>
            </a:r>
            <a:r>
              <a:rPr lang="zh-CN" altLang="en-US" dirty="0"/>
              <a:t>有副作用的操作，如 </a:t>
            </a:r>
            <a:r>
              <a:rPr lang="en-US" altLang="zh-CN" dirty="0"/>
              <a:t>API </a:t>
            </a:r>
            <a:r>
              <a:rPr lang="zh-CN" altLang="en-US" dirty="0"/>
              <a:t>请求和路由跳转；</a:t>
            </a:r>
          </a:p>
          <a:p>
            <a:pPr marL="593090" lvl="2"/>
            <a:r>
              <a:rPr lang="zh-CN" altLang="en-US" dirty="0" smtClean="0"/>
              <a:t> 调用</a:t>
            </a:r>
            <a:r>
              <a:rPr lang="zh-CN" altLang="en-US" dirty="0"/>
              <a:t>非纯函数，如 </a:t>
            </a:r>
            <a:r>
              <a:rPr lang="en-US" altLang="zh-CN" dirty="0" err="1"/>
              <a:t>Date.now</a:t>
            </a:r>
            <a:r>
              <a:rPr lang="en-US" altLang="zh-CN" dirty="0"/>
              <a:t>() </a:t>
            </a:r>
            <a:r>
              <a:rPr lang="zh-CN" altLang="en-US" dirty="0"/>
              <a:t>或 </a:t>
            </a:r>
            <a:r>
              <a:rPr lang="en-US" altLang="zh-CN" dirty="0" err="1"/>
              <a:t>Math.random</a:t>
            </a:r>
            <a:r>
              <a:rPr lang="en-US" altLang="zh-CN" dirty="0" smtClean="0"/>
              <a:t>( )</a:t>
            </a:r>
            <a:endParaRPr lang="zh-CN" altLang="en-US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Redux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基础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057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436</Words>
  <Application>Microsoft Office PowerPoint</Application>
  <PresentationFormat>自定义</PresentationFormat>
  <Paragraphs>132</Paragraphs>
  <Slides>18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3066</cp:revision>
  <cp:lastPrinted>2411-12-30T00:00:00Z</cp:lastPrinted>
  <dcterms:created xsi:type="dcterms:W3CDTF">2003-05-12T10:17:00Z</dcterms:created>
  <dcterms:modified xsi:type="dcterms:W3CDTF">2019-02-21T03:17:20Z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