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773" r:id="rId2"/>
    <p:sldId id="942" r:id="rId3"/>
    <p:sldId id="879" r:id="rId4"/>
    <p:sldId id="943" r:id="rId5"/>
    <p:sldId id="944" r:id="rId6"/>
    <p:sldId id="946" r:id="rId7"/>
    <p:sldId id="945" r:id="rId8"/>
    <p:sldId id="937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507841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en-US" altLang="zh-CN" sz="4800" b="1" dirty="0" smtClean="0"/>
              <a:t>React </a:t>
            </a:r>
            <a:r>
              <a:rPr lang="zh-CN" altLang="en-US" sz="4800" b="1" dirty="0" smtClean="0"/>
              <a:t>程序开发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 dirty="0">
                <a:latin typeface="+mn-ea"/>
                <a:ea typeface="+mn-ea"/>
              </a:rPr>
              <a:t>--- </a:t>
            </a:r>
            <a:r>
              <a:rPr lang="en-US" altLang="zh-CN" dirty="0" smtClean="0">
                <a:latin typeface="+mn-ea"/>
                <a:ea typeface="+mn-ea"/>
              </a:rPr>
              <a:t> React </a:t>
            </a:r>
            <a:r>
              <a:rPr lang="zh-CN" altLang="en-US" dirty="0" smtClean="0">
                <a:latin typeface="+mn-ea"/>
                <a:ea typeface="+mn-ea"/>
              </a:rPr>
              <a:t>路由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8233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install --save </a:t>
            </a:r>
            <a:r>
              <a:rPr lang="en-US" altLang="zh-CN" dirty="0" smtClean="0"/>
              <a:t> react-router-</a:t>
            </a:r>
            <a:r>
              <a:rPr lang="en-US" altLang="zh-CN" dirty="0" err="1" smtClean="0"/>
              <a:t>dom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</a:t>
            </a:r>
            <a:r>
              <a:rPr lang="en-US" altLang="zh-CN" sz="2800" dirty="0" smtClean="0"/>
              <a:t> </a:t>
            </a:r>
            <a:r>
              <a:rPr lang="zh-CN" altLang="en-US" dirty="0"/>
              <a:t>引入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import { </a:t>
            </a:r>
            <a:r>
              <a:rPr lang="en-US" altLang="zh-CN" dirty="0" err="1"/>
              <a:t>BrowserRouter</a:t>
            </a:r>
            <a:r>
              <a:rPr lang="en-US" altLang="zh-CN" dirty="0"/>
              <a:t> as </a:t>
            </a:r>
            <a:r>
              <a:rPr lang="en-US" altLang="zh-CN" dirty="0" err="1"/>
              <a:t>Router,Route,Link</a:t>
            </a:r>
            <a:r>
              <a:rPr lang="en-US" altLang="zh-CN" dirty="0"/>
              <a:t>} from 'react-router-</a:t>
            </a:r>
            <a:r>
              <a:rPr lang="en-US" altLang="zh-CN" dirty="0" err="1"/>
              <a:t>dom</a:t>
            </a:r>
            <a:r>
              <a:rPr lang="en-US" altLang="zh-CN" dirty="0" smtClean="0"/>
              <a:t>';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60045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配置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&lt;Router&gt;&lt;/Router&gt;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zh-CN" altLang="en-US" sz="2000" dirty="0">
                <a:latin typeface="+mn-ea"/>
              </a:rPr>
              <a:t>标签内只能含有一个标签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en-US" altLang="zh-CN" dirty="0"/>
              <a:t>&lt;</a:t>
            </a:r>
            <a:r>
              <a:rPr lang="en-US" altLang="zh-CN" dirty="0" smtClean="0"/>
              <a:t>Route  </a:t>
            </a:r>
            <a:r>
              <a:rPr lang="en-US" altLang="zh-CN" dirty="0"/>
              <a:t>path</a:t>
            </a:r>
            <a:r>
              <a:rPr lang="en-US" altLang="zh-CN" dirty="0" smtClean="0"/>
              <a:t>='/home'  component</a:t>
            </a:r>
            <a:r>
              <a:rPr lang="en-US" altLang="zh-CN" dirty="0"/>
              <a:t>={Home</a:t>
            </a:r>
            <a:r>
              <a:rPr lang="en-US" altLang="zh-CN" dirty="0" smtClean="0"/>
              <a:t>}/&gt;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smtClean="0">
                <a:latin typeface="+mn-ea"/>
                <a:ea typeface="+mn-ea"/>
              </a:rPr>
              <a:t>路由配置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25" y="907845"/>
            <a:ext cx="10228686" cy="4832092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import { </a:t>
            </a:r>
            <a:r>
              <a:rPr lang="en-US" altLang="zh-CN" sz="2200" dirty="0" err="1"/>
              <a:t>BrowserRouter</a:t>
            </a:r>
            <a:r>
              <a:rPr lang="en-US" altLang="zh-CN" sz="2200" dirty="0"/>
              <a:t> as </a:t>
            </a:r>
            <a:r>
              <a:rPr lang="en-US" altLang="zh-CN" sz="2200" dirty="0" err="1"/>
              <a:t>Router,Route,Link</a:t>
            </a:r>
            <a:r>
              <a:rPr lang="en-US" altLang="zh-CN" sz="2200" dirty="0"/>
              <a:t>} from 'react-router-</a:t>
            </a:r>
            <a:r>
              <a:rPr lang="en-US" altLang="zh-CN" sz="2200" dirty="0" err="1"/>
              <a:t>dom</a:t>
            </a:r>
            <a:r>
              <a:rPr lang="en-US" altLang="zh-CN" sz="2200" dirty="0"/>
              <a:t>';</a:t>
            </a:r>
          </a:p>
          <a:p>
            <a:r>
              <a:rPr lang="en-US" altLang="zh-CN" sz="2200" dirty="0" smtClean="0"/>
              <a:t>……</a:t>
            </a:r>
            <a:endParaRPr lang="en-US" altLang="zh-CN" sz="2200" dirty="0"/>
          </a:p>
          <a:p>
            <a:r>
              <a:rPr lang="en-US" altLang="zh-CN" sz="2200" dirty="0" smtClean="0"/>
              <a:t>class Hello </a:t>
            </a:r>
            <a:r>
              <a:rPr lang="en-US" altLang="zh-CN" sz="2200" dirty="0">
                <a:solidFill>
                  <a:srgbClr val="FF0000"/>
                </a:solidFill>
              </a:rPr>
              <a:t>extends </a:t>
            </a:r>
            <a:r>
              <a:rPr lang="en-US" altLang="zh-CN" sz="2200" dirty="0" err="1"/>
              <a:t>React.</a:t>
            </a:r>
            <a:r>
              <a:rPr lang="en-US" altLang="zh-CN" sz="2200" dirty="0" err="1">
                <a:solidFill>
                  <a:srgbClr val="FF0000"/>
                </a:solidFill>
              </a:rPr>
              <a:t>Component</a:t>
            </a:r>
            <a:r>
              <a:rPr lang="en-US" altLang="zh-CN" sz="2200" dirty="0"/>
              <a:t> { </a:t>
            </a:r>
            <a:endParaRPr lang="en-US" altLang="zh-CN" sz="2200" dirty="0" smtClean="0"/>
          </a:p>
          <a:p>
            <a:r>
              <a:rPr lang="en-US" altLang="zh-CN" sz="2200" dirty="0" smtClean="0"/>
              <a:t>	</a:t>
            </a:r>
            <a:r>
              <a:rPr lang="en-US" altLang="zh-CN" sz="2200" dirty="0" smtClean="0">
                <a:solidFill>
                  <a:srgbClr val="FF0000"/>
                </a:solidFill>
              </a:rPr>
              <a:t>render</a:t>
            </a:r>
            <a:r>
              <a:rPr lang="en-US" altLang="zh-CN" sz="2200" dirty="0" smtClean="0"/>
              <a:t>( ) </a:t>
            </a:r>
            <a:r>
              <a:rPr lang="en-US" altLang="zh-CN" sz="2200" dirty="0"/>
              <a:t>{ </a:t>
            </a:r>
            <a:endParaRPr lang="en-US" altLang="zh-CN" sz="2200" dirty="0" smtClean="0"/>
          </a:p>
          <a:p>
            <a:r>
              <a:rPr lang="en-US" altLang="zh-CN" sz="2200" dirty="0" smtClean="0"/>
              <a:t>		</a:t>
            </a:r>
            <a:r>
              <a:rPr lang="en-US" altLang="zh-CN" sz="2200" dirty="0" smtClean="0">
                <a:solidFill>
                  <a:srgbClr val="FF0000"/>
                </a:solidFill>
              </a:rPr>
              <a:t>return (</a:t>
            </a: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	</a:t>
            </a:r>
            <a:r>
              <a:rPr lang="en-US" altLang="zh-CN" sz="2200" dirty="0"/>
              <a:t>&lt;Router&gt;</a:t>
            </a:r>
          </a:p>
          <a:p>
            <a:r>
              <a:rPr lang="en-US" altLang="zh-CN" sz="2200" dirty="0" smtClean="0"/>
              <a:t>				&lt;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exact path='/' component={Home}/&gt;</a:t>
            </a:r>
          </a:p>
          <a:p>
            <a:r>
              <a:rPr lang="en-US" altLang="zh-CN" sz="2200" dirty="0" smtClean="0"/>
              <a:t>					&lt;</a:t>
            </a:r>
            <a:r>
              <a:rPr lang="en-US" altLang="zh-CN" sz="2200" dirty="0"/>
              <a:t>Route path='/about' component={About}/&gt;</a:t>
            </a:r>
          </a:p>
          <a:p>
            <a:r>
              <a:rPr lang="en-US" altLang="zh-CN" sz="2200" dirty="0" smtClean="0"/>
              <a:t>				&lt;/</a:t>
            </a:r>
            <a:r>
              <a:rPr lang="en-US" altLang="zh-CN" sz="2200" dirty="0"/>
              <a:t>div&gt;</a:t>
            </a:r>
          </a:p>
          <a:p>
            <a:r>
              <a:rPr lang="en-US" altLang="zh-CN" sz="2200" dirty="0" smtClean="0"/>
              <a:t>			&lt;/</a:t>
            </a:r>
            <a:r>
              <a:rPr lang="en-US" altLang="zh-CN" sz="2200" dirty="0"/>
              <a:t>Router</a:t>
            </a:r>
            <a:r>
              <a:rPr lang="en-US" altLang="zh-CN" sz="2200" dirty="0" smtClean="0"/>
              <a:t>&gt;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dirty="0" smtClean="0">
                <a:solidFill>
                  <a:srgbClr val="FF0000"/>
                </a:solidFill>
              </a:rPr>
              <a:t>		)</a:t>
            </a:r>
            <a:r>
              <a:rPr lang="en-US" altLang="zh-CN" sz="2200" dirty="0" smtClean="0"/>
              <a:t>; </a:t>
            </a:r>
            <a:endParaRPr lang="en-US" altLang="zh-CN" sz="2200" dirty="0" smtClean="0"/>
          </a:p>
          <a:p>
            <a:r>
              <a:rPr lang="en-US" altLang="zh-CN" sz="2200" dirty="0" smtClean="0"/>
              <a:t>	} </a:t>
            </a:r>
          </a:p>
          <a:p>
            <a:r>
              <a:rPr lang="en-US" altLang="zh-CN" sz="2200" dirty="0" smtClean="0"/>
              <a:t>}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7843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路由配置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动态路由</a:t>
            </a:r>
            <a:endParaRPr lang="en-US" altLang="zh-CN" sz="2800" b="1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2225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:id</a:t>
            </a:r>
            <a:r>
              <a:rPr lang="en-US" altLang="zh-CN" dirty="0"/>
              <a:t>' 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/>
              <a:t>&lt;Link to</a:t>
            </a:r>
            <a:r>
              <a:rPr lang="en-US" altLang="zh-CN" dirty="0" smtClean="0"/>
              <a:t>={ '/content/1' }&gt;{ </a:t>
            </a:r>
            <a:r>
              <a:rPr lang="en-US" altLang="zh-CN" dirty="0" err="1" smtClean="0"/>
              <a:t>item.title</a:t>
            </a:r>
            <a:r>
              <a:rPr lang="en-US" altLang="zh-CN" dirty="0" smtClean="0"/>
              <a:t> }&lt;/</a:t>
            </a:r>
            <a:r>
              <a:rPr lang="en-US" altLang="zh-CN" dirty="0"/>
              <a:t>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数据存放在 </a:t>
            </a:r>
            <a:r>
              <a:rPr lang="en-US" altLang="zh-CN" dirty="0" err="1" smtClean="0"/>
              <a:t>this.props.match.params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动态路由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6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228685" cy="4898244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en-US" altLang="zh-CN" dirty="0"/>
              <a:t> </a:t>
            </a:r>
            <a:r>
              <a:rPr lang="zh-CN" altLang="en-US" dirty="0" smtClean="0"/>
              <a:t>路由配置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en-US" altLang="zh-CN" dirty="0"/>
              <a:t>&lt;Route path</a:t>
            </a:r>
            <a:r>
              <a:rPr lang="en-US" altLang="zh-CN" dirty="0" smtClean="0"/>
              <a:t>='/content' </a:t>
            </a:r>
            <a:r>
              <a:rPr lang="en-US" altLang="zh-CN" dirty="0"/>
              <a:t>component</a:t>
            </a:r>
            <a:r>
              <a:rPr lang="en-US" altLang="zh-CN" dirty="0" smtClean="0"/>
              <a:t>={ Content }/&gt;</a:t>
            </a:r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/>
              <a:t>&lt;Link to</a:t>
            </a:r>
            <a:r>
              <a:rPr lang="en-US" altLang="zh-CN" dirty="0" smtClean="0"/>
              <a:t>={ `/</a:t>
            </a:r>
            <a:r>
              <a:rPr lang="en-US" altLang="zh-CN" dirty="0" err="1" smtClean="0"/>
              <a:t>content?id</a:t>
            </a:r>
            <a:r>
              <a:rPr lang="en-US" altLang="zh-CN" dirty="0" smtClean="0"/>
              <a:t>=1` }&gt;{</a:t>
            </a:r>
            <a:r>
              <a:rPr lang="en-US" altLang="zh-CN" dirty="0" err="1"/>
              <a:t>item.title</a:t>
            </a:r>
            <a:r>
              <a:rPr lang="en-US" altLang="zh-CN" dirty="0"/>
              <a:t>}&lt;/Link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360045"/>
            <a:r>
              <a:rPr lang="en-US" altLang="zh-CN" sz="2800" dirty="0" smtClean="0"/>
              <a:t>		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数据接收</a:t>
            </a:r>
            <a:endParaRPr lang="en-US" altLang="zh-CN" sz="2800" dirty="0" smtClean="0"/>
          </a:p>
          <a:p>
            <a:pPr marL="591820" lvl="1"/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数据存放在 </a:t>
            </a:r>
            <a:r>
              <a:rPr lang="en-US" altLang="zh-CN" dirty="0" err="1" smtClean="0"/>
              <a:t>this.props.location.search</a:t>
            </a:r>
            <a:endParaRPr lang="en-US" altLang="zh-CN" dirty="0"/>
          </a:p>
          <a:p>
            <a:pPr marL="591820" lvl="1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通过 </a:t>
            </a:r>
            <a:r>
              <a:rPr lang="en-US" altLang="zh-CN" dirty="0" smtClean="0">
                <a:latin typeface="+mj-ea"/>
                <a:ea typeface="+mj-ea"/>
              </a:rPr>
              <a:t>URL </a:t>
            </a:r>
            <a:r>
              <a:rPr lang="zh-CN" altLang="en-US" dirty="0" smtClean="0">
                <a:latin typeface="+mj-ea"/>
                <a:ea typeface="+mj-ea"/>
              </a:rPr>
              <a:t>模块解析</a:t>
            </a:r>
            <a:endParaRPr lang="en-US" altLang="zh-CN" dirty="0" smtClean="0">
              <a:latin typeface="+mj-ea"/>
              <a:ea typeface="+mj-ea"/>
            </a:endParaRP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npm</a:t>
            </a:r>
            <a:r>
              <a:rPr lang="en-US" altLang="zh-CN" dirty="0" smtClean="0">
                <a:ea typeface="宋体" panose="02010600030101010101" pitchFamily="2" charset="-122"/>
              </a:rPr>
              <a:t> install </a:t>
            </a:r>
            <a:r>
              <a:rPr lang="en-US" altLang="zh-CN" dirty="0" err="1" smtClean="0">
                <a:ea typeface="宋体" panose="02010600030101010101" pitchFamily="2" charset="-122"/>
              </a:rPr>
              <a:t>url</a:t>
            </a:r>
            <a:r>
              <a:rPr lang="en-US" altLang="zh-CN" dirty="0" smtClean="0">
                <a:ea typeface="宋体" panose="02010600030101010101" pitchFamily="2" charset="-122"/>
              </a:rPr>
              <a:t> –save</a:t>
            </a:r>
          </a:p>
          <a:p>
            <a:pPr marL="593090" lvl="2"/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url.parse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urlStr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err="1" smtClean="0">
                <a:ea typeface="宋体" panose="02010600030101010101" pitchFamily="2" charset="-122"/>
              </a:rPr>
              <a:t>string,parseQueryStr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: true)</a:t>
            </a:r>
          </a:p>
          <a:p>
            <a:pPr marL="593090" lvl="2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路由 </a:t>
            </a:r>
            <a:r>
              <a:rPr lang="en-US" altLang="zh-CN" dirty="0" smtClean="0">
                <a:latin typeface="+mn-ea"/>
                <a:ea typeface="+mn-ea"/>
              </a:rPr>
              <a:t>get </a:t>
            </a:r>
            <a:r>
              <a:rPr lang="zh-CN" altLang="en-US" dirty="0" smtClean="0">
                <a:latin typeface="+mn-ea"/>
                <a:ea typeface="+mn-ea"/>
              </a:rPr>
              <a:t>传值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058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111</Words>
  <Application>Microsoft Office PowerPoint</Application>
  <PresentationFormat>自定义</PresentationFormat>
  <Paragraphs>49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   React 程序开发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2846</cp:revision>
  <cp:lastPrinted>2411-12-30T00:00:00Z</cp:lastPrinted>
  <dcterms:created xsi:type="dcterms:W3CDTF">2003-05-12T10:17:00Z</dcterms:created>
  <dcterms:modified xsi:type="dcterms:W3CDTF">2019-02-18T02:02:38Z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