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773" r:id="rId2"/>
    <p:sldId id="832" r:id="rId3"/>
    <p:sldId id="879" r:id="rId4"/>
    <p:sldId id="938" r:id="rId5"/>
    <p:sldId id="939" r:id="rId6"/>
    <p:sldId id="940" r:id="rId7"/>
    <p:sldId id="941" r:id="rId8"/>
    <p:sldId id="943" r:id="rId9"/>
    <p:sldId id="942" r:id="rId10"/>
    <p:sldId id="946" r:id="rId11"/>
    <p:sldId id="945" r:id="rId12"/>
    <p:sldId id="944" r:id="rId13"/>
    <p:sldId id="947" r:id="rId14"/>
    <p:sldId id="948" r:id="rId15"/>
    <p:sldId id="937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typechecking-with-proptyp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docs/refs-and-the-dom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利用受控组件实现 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TodoList</a:t>
            </a:r>
            <a:endParaRPr lang="en-US" altLang="zh-CN" dirty="0" smtClean="0">
              <a:latin typeface="+mj-ea"/>
              <a:ea typeface="+mj-ea"/>
            </a:endParaRPr>
          </a:p>
          <a:p>
            <a:pPr marL="361315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TodoList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0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C00000"/>
                </a:solidFill>
                <a:latin typeface="+mj-ea"/>
                <a:ea typeface="+mj-ea"/>
              </a:rPr>
              <a:t>DOM </a:t>
            </a:r>
            <a:r>
              <a:rPr lang="en-US" altLang="zh-CN" sz="2800" b="1" smtClean="0">
                <a:solidFill>
                  <a:srgbClr val="C00000"/>
                </a:solidFill>
                <a:latin typeface="+mj-ea"/>
                <a:ea typeface="+mj-ea"/>
              </a:rPr>
              <a:t>Elements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0492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smtClean="0"/>
              <a:t>React</a:t>
            </a:r>
            <a:r>
              <a:rPr lang="zh-CN" altLang="en-US" dirty="0"/>
              <a:t>实现了一套与浏览器无关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DOM 	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60045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 err="1" smtClean="0"/>
              <a:t>className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使用</a:t>
            </a:r>
            <a:r>
              <a:rPr lang="en-US" altLang="zh-CN" dirty="0" err="1"/>
              <a:t>className</a:t>
            </a:r>
            <a:r>
              <a:rPr lang="zh-CN" altLang="en-US" dirty="0"/>
              <a:t>属性指定一个</a:t>
            </a:r>
            <a:r>
              <a:rPr lang="en-US" altLang="zh-CN" dirty="0"/>
              <a:t>CSS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360045"/>
            <a:r>
              <a:rPr lang="en-US" altLang="zh-CN" b="1" dirty="0"/>
              <a:t> </a:t>
            </a:r>
            <a:r>
              <a:rPr lang="en-US" altLang="zh-CN" b="1" dirty="0" err="1"/>
              <a:t>onChange</a:t>
            </a:r>
            <a:endParaRPr lang="en-US" altLang="zh-CN" b="1" dirty="0"/>
          </a:p>
          <a:p>
            <a:pPr marL="591820" lvl="1"/>
            <a:r>
              <a:rPr lang="zh-CN" altLang="en-US" dirty="0" smtClean="0"/>
              <a:t> 实时处理</a:t>
            </a:r>
            <a:r>
              <a:rPr lang="zh-CN" altLang="en-US" dirty="0"/>
              <a:t>用户输入</a:t>
            </a:r>
            <a:endParaRPr lang="en-US" altLang="zh-CN" b="1" dirty="0"/>
          </a:p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b="1" dirty="0" err="1" smtClean="0"/>
              <a:t>htmlFor</a:t>
            </a:r>
            <a:endParaRPr lang="en-US" altLang="zh-CN" b="1" dirty="0" smtClean="0"/>
          </a:p>
          <a:p>
            <a:pPr marL="591820" lvl="1"/>
            <a:r>
              <a:rPr lang="zh-CN" altLang="en-US" dirty="0" smtClean="0"/>
              <a:t> 因为 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是在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中</a:t>
            </a:r>
            <a:r>
              <a:rPr lang="zh-CN" altLang="en-US" dirty="0"/>
              <a:t>的一</a:t>
            </a:r>
            <a:r>
              <a:rPr lang="zh-CN" altLang="en-US" dirty="0" smtClean="0"/>
              <a:t>个保留字，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使用 </a:t>
            </a:r>
            <a:r>
              <a:rPr lang="en-US" altLang="zh-CN" dirty="0" err="1" smtClean="0"/>
              <a:t>htmlFor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代替</a:t>
            </a:r>
            <a:endParaRPr lang="en-US" altLang="zh-CN" b="1" dirty="0"/>
          </a:p>
          <a:p>
            <a:pPr marL="360045"/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DOM Elements 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9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dangerouslySetInnerHTML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</a:t>
            </a:r>
            <a:r>
              <a:rPr lang="zh-CN" altLang="en-US" dirty="0"/>
              <a:t>的替换</a:t>
            </a:r>
            <a:r>
              <a:rPr lang="zh-CN" altLang="en-US" dirty="0" smtClean="0"/>
              <a:t>浏览器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中的 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r>
              <a:rPr lang="zh-CN" altLang="en-US" dirty="0"/>
              <a:t>的一个函数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2276472"/>
            <a:ext cx="9580389" cy="341632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……</a:t>
            </a:r>
          </a:p>
          <a:p>
            <a:r>
              <a:rPr lang="en-US" altLang="zh-CN" sz="2400" i="1" dirty="0" smtClean="0"/>
              <a:t>let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'&lt;h1&gt;hello&lt;/h1&gt;'</a:t>
            </a:r>
          </a:p>
          <a:p>
            <a:r>
              <a:rPr lang="en-US" altLang="zh-CN" sz="2400" i="1" dirty="0"/>
              <a:t>let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</a:t>
            </a:r>
            <a:r>
              <a:rPr lang="en-US" altLang="zh-CN" sz="2400" dirty="0"/>
              <a:t> = &lt;div </a:t>
            </a:r>
            <a:r>
              <a:rPr lang="en-US" altLang="zh-CN" sz="2400" dirty="0" err="1"/>
              <a:t>dangerouslySetInnerHTML</a:t>
            </a:r>
            <a:r>
              <a:rPr lang="en-US" altLang="zh-CN" sz="2400" dirty="0"/>
              <a:t>={{__</a:t>
            </a:r>
            <a:r>
              <a:rPr lang="en-US" altLang="zh-CN" sz="2400" dirty="0" err="1"/>
              <a:t>html:str</a:t>
            </a:r>
            <a:r>
              <a:rPr lang="en-US" altLang="zh-CN" sz="2400" dirty="0"/>
              <a:t>}}&gt;&lt;/div</a:t>
            </a:r>
            <a:r>
              <a:rPr lang="en-US" altLang="zh-CN" sz="2400" dirty="0" smtClean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ReactDOM.render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ele</a:t>
            </a:r>
            <a:r>
              <a:rPr lang="en-US" altLang="zh-CN" sz="2400" dirty="0"/>
              <a:t>,</a:t>
            </a:r>
          </a:p>
          <a:p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document</a:t>
            </a:r>
            <a:r>
              <a:rPr lang="en-US" altLang="zh-CN" sz="2400" dirty="0" err="1" smtClean="0"/>
              <a:t>.getElementById</a:t>
            </a:r>
            <a:r>
              <a:rPr lang="en-US" altLang="zh-CN" sz="2400" dirty="0"/>
              <a:t>('root')</a:t>
            </a:r>
          </a:p>
          <a:p>
            <a:r>
              <a:rPr lang="en-US" altLang="zh-CN" sz="2400" dirty="0"/>
              <a:t>);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15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940553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>
                <a:latin typeface="+mj-ea"/>
                <a:ea typeface="+mj-ea"/>
              </a:rPr>
              <a:t> style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</a:t>
            </a:r>
            <a:r>
              <a:rPr lang="en-US" altLang="zh-CN" dirty="0" smtClean="0"/>
              <a:t>tyle </a:t>
            </a:r>
            <a:r>
              <a:rPr lang="zh-CN" altLang="en-US" dirty="0" smtClean="0"/>
              <a:t>属性</a:t>
            </a:r>
            <a:r>
              <a:rPr lang="zh-CN" altLang="en-US" dirty="0"/>
              <a:t>接受一个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r>
              <a:rPr lang="zh-CN" altLang="en-US" dirty="0"/>
              <a:t>，其属性用小驼峰命名法命名，而不是</a:t>
            </a:r>
            <a:r>
              <a:rPr lang="zh-CN" altLang="en-US" dirty="0" smtClean="0"/>
              <a:t>接受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字符串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</a:rPr>
              <a:t>DOM Elements </a:t>
            </a:r>
            <a:endParaRPr lang="zh-CN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657" y="3137600"/>
            <a:ext cx="9796488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</a:t>
            </a:r>
            <a:r>
              <a:rPr lang="en-US" altLang="zh-CN" sz="2400" dirty="0"/>
              <a:t>div style</a:t>
            </a:r>
            <a:r>
              <a:rPr lang="en-US" altLang="zh-CN" sz="2400" dirty="0" smtClean="0"/>
              <a:t>={ </a:t>
            </a:r>
            <a:r>
              <a:rPr lang="en-US" altLang="zh-CN" sz="2400" dirty="0" smtClean="0">
                <a:solidFill>
                  <a:srgbClr val="FF0000"/>
                </a:solidFill>
              </a:rPr>
              <a:t>{ width : 100, height :  ‘100px’ ,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backgroundColor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: ‘red’ } </a:t>
            </a:r>
            <a:r>
              <a:rPr lang="en-US" altLang="zh-CN" sz="2400" dirty="0" smtClean="0"/>
              <a:t>}&gt;</a:t>
            </a:r>
          </a:p>
          <a:p>
            <a:r>
              <a:rPr lang="en-US" altLang="zh-CN" sz="2400" dirty="0" smtClean="0"/>
              <a:t> 	Hello </a:t>
            </a:r>
            <a:r>
              <a:rPr lang="en-US" altLang="zh-CN" sz="2400" dirty="0"/>
              <a:t>World! </a:t>
            </a:r>
            <a:endParaRPr lang="en-US" altLang="zh-CN" sz="2400" dirty="0" smtClean="0"/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div&gt;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167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C00000"/>
                </a:solidFill>
                <a:latin typeface="+mj-ea"/>
                <a:ea typeface="+mj-ea"/>
              </a:rPr>
              <a:t>PropTypes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DOM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使用 </a:t>
            </a:r>
            <a:r>
              <a:rPr lang="en-US" altLang="zh-CN" dirty="0" err="1" smtClean="0">
                <a:latin typeface="+mj-ea"/>
                <a:ea typeface="+mj-ea"/>
              </a:rPr>
              <a:t>PropTypes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进行类型检查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PropTypes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类型检查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‘prop-types</a:t>
            </a:r>
            <a:r>
              <a:rPr lang="en-US" altLang="zh-CN" sz="2400" dirty="0" smtClean="0"/>
              <a:t>’;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Hello.propTypes</a:t>
            </a:r>
            <a:r>
              <a:rPr lang="en-US" altLang="zh-CN" sz="2400" dirty="0" smtClean="0"/>
              <a:t> = {</a:t>
            </a:r>
          </a:p>
          <a:p>
            <a:r>
              <a:rPr lang="en-US" altLang="zh-CN" sz="2400" dirty="0" smtClean="0"/>
              <a:t>	name : </a:t>
            </a:r>
            <a:r>
              <a:rPr lang="en-US" altLang="zh-CN" sz="2400" dirty="0" err="1" smtClean="0"/>
              <a:t>PropTypes.string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5550045"/>
            <a:ext cx="8715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https://react.docschina.org/docs/typechecking-with-proptypes.html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36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使用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/>
              <a:t>设置默认值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err="1"/>
              <a:t>defaultProps</a:t>
            </a:r>
            <a:r>
              <a:rPr lang="en-US" altLang="zh-CN" dirty="0"/>
              <a:t> </a:t>
            </a:r>
            <a:r>
              <a:rPr lang="zh-CN" altLang="en-US" dirty="0" smtClean="0"/>
              <a:t>设置默认值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690" y="1628175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PropTypes</a:t>
            </a:r>
            <a:r>
              <a:rPr lang="en-US" altLang="zh-CN" sz="2400" dirty="0"/>
              <a:t> from ‘prop-types</a:t>
            </a:r>
            <a:r>
              <a:rPr lang="en-US" altLang="zh-CN" sz="2400" dirty="0" smtClean="0"/>
              <a:t>’;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err="1" smtClean="0"/>
              <a:t>Hello.defaultProps</a:t>
            </a:r>
            <a:r>
              <a:rPr lang="en-US" altLang="zh-CN" sz="2400" dirty="0" smtClean="0"/>
              <a:t> = 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cs typeface="Arial" pitchFamily="34" charset="0"/>
              </a:rPr>
              <a:t>name : </a:t>
            </a:r>
            <a:r>
              <a:rPr lang="zh-CN" altLang="en-US" sz="2400" dirty="0" smtClean="0">
                <a:ea typeface="Arial Unicode MS" pitchFamily="34" charset="-122"/>
                <a:cs typeface="Arial" pitchFamily="34" charset="0"/>
              </a:rPr>
              <a:t>‘</a:t>
            </a:r>
            <a:r>
              <a:rPr lang="en-US" altLang="zh-CN" sz="2400" dirty="0" smtClean="0">
                <a:ea typeface="Arial Unicode MS" pitchFamily="34" charset="-122"/>
                <a:cs typeface="Arial" pitchFamily="34" charset="0"/>
              </a:rPr>
              <a:t>Tom’</a:t>
            </a:r>
            <a:endParaRPr lang="en-US" altLang="zh-CN" sz="2400" dirty="0">
              <a:ea typeface="Arial Unicode MS" pitchFamily="34" charset="-122"/>
              <a:cs typeface="Arial" pitchFamily="34" charset="0"/>
            </a:endParaRP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9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+mj-ea"/>
                <a:ea typeface="+mj-ea"/>
              </a:rPr>
              <a:t>PropTypes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受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控组件和非受控组件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DOM Elements</a:t>
            </a:r>
          </a:p>
        </p:txBody>
      </p:sp>
    </p:spTree>
    <p:extLst>
      <p:ext uri="{BB962C8B-B14F-4D97-AF65-F5344CB8AC3E}">
        <p14:creationId xmlns:p14="http://schemas.microsoft.com/office/powerpoint/2010/main" val="3939989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受</a:t>
            </a:r>
            <a:r>
              <a:rPr lang="zh-CN" altLang="en-US" dirty="0" smtClean="0">
                <a:latin typeface="+mj-ea"/>
                <a:ea typeface="+mj-ea"/>
              </a:rPr>
              <a:t>控组件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输入的值由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控制的表</a:t>
            </a:r>
            <a:r>
              <a:rPr lang="zh-CN" altLang="en-US" dirty="0"/>
              <a:t>单元素称为</a:t>
            </a:r>
            <a:r>
              <a:rPr lang="zh-CN" altLang="en-US" dirty="0" smtClean="0"/>
              <a:t>“受控组件”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在</a:t>
            </a:r>
            <a:r>
              <a:rPr lang="en-US" altLang="zh-CN" dirty="0"/>
              <a:t>HTML</a:t>
            </a:r>
            <a:r>
              <a:rPr lang="zh-CN" altLang="en-US" dirty="0"/>
              <a:t>当中，像</a:t>
            </a:r>
            <a:r>
              <a:rPr lang="en-US" altLang="zh-CN" dirty="0"/>
              <a:t>&lt;input&gt;,&lt;</a:t>
            </a:r>
            <a:r>
              <a:rPr lang="en-US" altLang="zh-CN" dirty="0" err="1"/>
              <a:t>textarea</a:t>
            </a:r>
            <a:r>
              <a:rPr lang="en-US" altLang="zh-CN" dirty="0"/>
              <a:t>&gt;, </a:t>
            </a:r>
            <a:r>
              <a:rPr lang="zh-CN" altLang="en-US" dirty="0"/>
              <a:t>和 </a:t>
            </a:r>
            <a:r>
              <a:rPr lang="en-US" altLang="zh-CN" dirty="0"/>
              <a:t>&lt;select&gt;</a:t>
            </a:r>
            <a:r>
              <a:rPr lang="zh-CN" altLang="en-US" dirty="0"/>
              <a:t>这类表单元素会维持自身状态，并根据用户输入进行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中，可变的状态通常保存在组件的状态属性中，并且只能用 </a:t>
            </a:r>
            <a:r>
              <a:rPr lang="en-US" altLang="zh-CN" dirty="0" err="1" smtClean="0"/>
              <a:t>setState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r>
              <a:rPr lang="zh-CN" altLang="en-US" dirty="0"/>
              <a:t>进行更新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受</a:t>
            </a:r>
            <a:r>
              <a:rPr lang="zh-CN" altLang="en-US" dirty="0" smtClean="0">
                <a:latin typeface="+mn-ea"/>
                <a:ea typeface="+mn-ea"/>
              </a:rPr>
              <a:t>控组件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94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非受控组件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非</a:t>
            </a:r>
            <a:r>
              <a:rPr lang="zh-CN" altLang="en-US" dirty="0"/>
              <a:t>受控组件将真实数据保存在 </a:t>
            </a:r>
            <a:r>
              <a:rPr lang="en-US" altLang="zh-CN" dirty="0"/>
              <a:t>DOM 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容易</a:t>
            </a:r>
            <a:r>
              <a:rPr lang="zh-CN" altLang="en-US" dirty="0"/>
              <a:t>同时集成 </a:t>
            </a:r>
            <a:r>
              <a:rPr lang="en-US" altLang="zh-CN" dirty="0"/>
              <a:t>React </a:t>
            </a:r>
            <a:r>
              <a:rPr lang="zh-CN" altLang="en-US" dirty="0"/>
              <a:t>和非 </a:t>
            </a:r>
            <a:r>
              <a:rPr lang="en-US" altLang="zh-CN" dirty="0"/>
              <a:t>React </a:t>
            </a:r>
            <a:r>
              <a:rPr lang="zh-CN" altLang="en-US" dirty="0" smtClean="0"/>
              <a:t>代码</a:t>
            </a:r>
            <a:r>
              <a:rPr lang="zh-CN" altLang="en-US" dirty="0"/>
              <a:t>，</a:t>
            </a:r>
            <a:r>
              <a:rPr lang="zh-CN" altLang="en-US" dirty="0" smtClean="0"/>
              <a:t>减小</a:t>
            </a:r>
            <a:r>
              <a:rPr lang="zh-CN" altLang="en-US" dirty="0"/>
              <a:t>代码量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err="1"/>
              <a:t>defaultValue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为表单元素指定初始值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使用 </a:t>
            </a:r>
            <a:r>
              <a:rPr lang="en-US" altLang="zh-CN" dirty="0" smtClean="0">
                <a:latin typeface="+mj-ea"/>
                <a:ea typeface="+mj-ea"/>
              </a:rPr>
              <a:t>refs </a:t>
            </a:r>
            <a:r>
              <a:rPr lang="zh-CN" altLang="en-US" dirty="0" smtClean="0">
                <a:latin typeface="+mj-ea"/>
                <a:ea typeface="+mj-ea"/>
              </a:rPr>
              <a:t>获取表单的值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非</a:t>
            </a:r>
            <a:r>
              <a:rPr lang="zh-CN" altLang="en-US" dirty="0" smtClean="0">
                <a:latin typeface="+mn-ea"/>
                <a:ea typeface="+mn-ea"/>
              </a:rPr>
              <a:t>受控组件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724454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refs</a:t>
            </a:r>
          </a:p>
          <a:p>
            <a:pPr marL="591820" lvl="1"/>
            <a:r>
              <a:rPr lang="zh-CN" altLang="en-US" dirty="0" smtClean="0"/>
              <a:t> 用于</a:t>
            </a:r>
            <a:r>
              <a:rPr lang="zh-CN" altLang="en-US" dirty="0"/>
              <a:t>访问在 </a:t>
            </a:r>
            <a:r>
              <a:rPr lang="en-US" altLang="zh-CN" dirty="0"/>
              <a:t>render </a:t>
            </a:r>
            <a:r>
              <a:rPr lang="zh-CN" altLang="en-US" dirty="0"/>
              <a:t>方法中创建的 </a:t>
            </a:r>
            <a:r>
              <a:rPr lang="en-US" altLang="zh-CN" dirty="0"/>
              <a:t>DOM </a:t>
            </a:r>
            <a:r>
              <a:rPr lang="zh-CN" altLang="en-US" dirty="0"/>
              <a:t>节点或 </a:t>
            </a:r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适用情况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处理</a:t>
            </a:r>
            <a:r>
              <a:rPr lang="zh-CN" altLang="en-US" dirty="0">
                <a:latin typeface="+mj-ea"/>
                <a:ea typeface="+mj-ea"/>
              </a:rPr>
              <a:t>焦点、文本选择或媒体</a:t>
            </a:r>
            <a:r>
              <a:rPr lang="zh-CN" altLang="en-US" dirty="0" smtClean="0">
                <a:latin typeface="+mj-ea"/>
                <a:ea typeface="+mj-ea"/>
              </a:rPr>
              <a:t>控制</a:t>
            </a:r>
            <a:endParaRPr lang="zh-CN" altLang="en-US" dirty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触发</a:t>
            </a:r>
            <a:r>
              <a:rPr lang="zh-CN" altLang="en-US" dirty="0">
                <a:latin typeface="+mj-ea"/>
                <a:ea typeface="+mj-ea"/>
              </a:rPr>
              <a:t>强制</a:t>
            </a:r>
            <a:r>
              <a:rPr lang="zh-CN" altLang="en-US" dirty="0" smtClean="0">
                <a:latin typeface="+mj-ea"/>
                <a:ea typeface="+mj-ea"/>
              </a:rPr>
              <a:t>动画</a:t>
            </a:r>
            <a:endParaRPr lang="zh-CN" altLang="en-US" dirty="0">
              <a:latin typeface="+mj-ea"/>
              <a:ea typeface="+mj-ea"/>
            </a:endParaRPr>
          </a:p>
          <a:p>
            <a:pPr marL="593090" lvl="2"/>
            <a:r>
              <a:rPr lang="zh-CN" altLang="en-US" dirty="0" smtClean="0">
                <a:latin typeface="+mj-ea"/>
                <a:ea typeface="+mj-ea"/>
              </a:rPr>
              <a:t> 集成</a:t>
            </a:r>
            <a:r>
              <a:rPr lang="zh-CN" altLang="en-US" dirty="0">
                <a:latin typeface="+mj-ea"/>
                <a:ea typeface="+mj-ea"/>
              </a:rPr>
              <a:t>第三方 </a:t>
            </a:r>
            <a:r>
              <a:rPr lang="en-US" altLang="zh-CN" dirty="0">
                <a:latin typeface="+mj-ea"/>
                <a:ea typeface="+mj-ea"/>
              </a:rPr>
              <a:t>DOM </a:t>
            </a:r>
            <a:r>
              <a:rPr lang="zh-CN" altLang="en-US" dirty="0" smtClean="0">
                <a:latin typeface="+mj-ea"/>
                <a:ea typeface="+mj-ea"/>
              </a:rPr>
              <a:t>库</a:t>
            </a:r>
            <a:endParaRPr lang="en-US" altLang="zh-CN" dirty="0" smtClean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如果可以</a:t>
            </a:r>
            <a:r>
              <a:rPr lang="zh-CN" altLang="en-US" dirty="0"/>
              <a:t>通过声明式实现，则尽量避免使用 </a:t>
            </a:r>
            <a:r>
              <a:rPr lang="en-US" altLang="zh-CN" dirty="0"/>
              <a:t>refs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refs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053690" y="5272391"/>
            <a:ext cx="893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https://react.docschina.org/docs/refs-and-the-dom.html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创建 </a:t>
            </a:r>
            <a:r>
              <a:rPr lang="en-US" altLang="zh-CN" dirty="0" smtClean="0">
                <a:latin typeface="+mj-ea"/>
                <a:ea typeface="+mj-ea"/>
              </a:rPr>
              <a:t>refs</a:t>
            </a:r>
          </a:p>
          <a:p>
            <a:pPr marL="361315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refs 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1881" y="5724591"/>
            <a:ext cx="144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demo03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1657" y="1813505"/>
            <a:ext cx="9580389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class 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componentDidMount</a:t>
            </a:r>
            <a:r>
              <a:rPr lang="en-US" altLang="zh-CN" sz="2400" dirty="0" smtClean="0"/>
              <a:t>( 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this.input</a:t>
            </a:r>
            <a:r>
              <a:rPr lang="en-US" altLang="zh-CN" sz="2400" dirty="0" err="1" smtClean="0"/>
              <a:t>.focus</a:t>
            </a:r>
            <a:r>
              <a:rPr lang="en-US" altLang="zh-CN" sz="2400" dirty="0" smtClean="0"/>
              <a:t>( 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400" dirty="0" smtClean="0"/>
              <a:t>&lt;input type=“text’ </a:t>
            </a:r>
            <a:r>
              <a:rPr lang="en-US" altLang="zh-CN" sz="2400" dirty="0">
                <a:solidFill>
                  <a:srgbClr val="FF0000"/>
                </a:solidFill>
              </a:rPr>
              <a:t>ref={</a:t>
            </a:r>
            <a:r>
              <a:rPr lang="en-US" altLang="zh-CN" sz="2400" i="1" dirty="0">
                <a:solidFill>
                  <a:srgbClr val="FF0000"/>
                </a:solidFill>
              </a:rPr>
              <a:t>input=&gt;</a:t>
            </a:r>
            <a:r>
              <a:rPr lang="en-US" altLang="zh-CN" sz="2400" dirty="0" err="1">
                <a:solidFill>
                  <a:srgbClr val="FF0000"/>
                </a:solidFill>
              </a:rPr>
              <a:t>this.input</a:t>
            </a:r>
            <a:r>
              <a:rPr lang="en-US" altLang="zh-CN" sz="2400" dirty="0">
                <a:solidFill>
                  <a:srgbClr val="FF0000"/>
                </a:solidFill>
              </a:rPr>
              <a:t> = input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r>
              <a:rPr lang="en-US" altLang="zh-CN" sz="2400" dirty="0"/>
              <a:t>&gt;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2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472</Words>
  <Application>Microsoft Office PowerPoint</Application>
  <PresentationFormat>自定义</PresentationFormat>
  <Paragraphs>118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3079</cp:revision>
  <cp:lastPrinted>2411-12-30T00:00:00Z</cp:lastPrinted>
  <dcterms:created xsi:type="dcterms:W3CDTF">2003-05-12T10:17:00Z</dcterms:created>
  <dcterms:modified xsi:type="dcterms:W3CDTF">2019-02-18T08:29:23Z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