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773" r:id="rId2"/>
    <p:sldId id="832" r:id="rId3"/>
    <p:sldId id="879" r:id="rId4"/>
    <p:sldId id="951" r:id="rId5"/>
    <p:sldId id="952" r:id="rId6"/>
    <p:sldId id="949" r:id="rId7"/>
    <p:sldId id="950" r:id="rId8"/>
    <p:sldId id="954" r:id="rId9"/>
    <p:sldId id="953" r:id="rId10"/>
    <p:sldId id="957" r:id="rId11"/>
    <p:sldId id="955" r:id="rId12"/>
    <p:sldId id="956" r:id="rId13"/>
    <p:sldId id="937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F5675-CCDD-41D0-B739-D8B68A8C341A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9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69" y="3781425"/>
            <a:ext cx="64084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Advanced Guides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084619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HOC</a:t>
            </a:r>
            <a:r>
              <a:rPr lang="zh-CN" altLang="en-US" dirty="0" smtClean="0">
                <a:latin typeface="+mj-ea"/>
                <a:ea typeface="+mj-ea"/>
              </a:rPr>
              <a:t>（ </a:t>
            </a:r>
            <a:r>
              <a:rPr lang="zh-CN" altLang="en-US" b="1" dirty="0" smtClean="0"/>
              <a:t>高阶组件 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注意事项：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/>
              <a:t> 不要在 </a:t>
            </a:r>
            <a:r>
              <a:rPr lang="en-US" altLang="zh-CN" dirty="0" smtClean="0"/>
              <a:t>render </a:t>
            </a:r>
            <a:r>
              <a:rPr lang="zh-CN" altLang="en-US" dirty="0" smtClean="0"/>
              <a:t>方法</a:t>
            </a:r>
            <a:r>
              <a:rPr lang="zh-CN" altLang="en-US" dirty="0"/>
              <a:t>内使用高阶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必须</a:t>
            </a:r>
            <a:r>
              <a:rPr lang="zh-CN" altLang="en-US" dirty="0">
                <a:latin typeface="+mj-ea"/>
                <a:ea typeface="+mj-ea"/>
              </a:rPr>
              <a:t>将静态方法做</a:t>
            </a:r>
            <a:r>
              <a:rPr lang="zh-CN" altLang="en-US" dirty="0" smtClean="0">
                <a:latin typeface="+mj-ea"/>
                <a:ea typeface="+mj-ea"/>
              </a:rPr>
              <a:t>拷贝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Refs</a:t>
            </a:r>
            <a:r>
              <a:rPr lang="zh-CN" altLang="en-US" dirty="0">
                <a:latin typeface="+mj-ea"/>
                <a:ea typeface="+mj-ea"/>
              </a:rPr>
              <a:t>属性不能贯穿传递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HOC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2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Portals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Portals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Portals </a:t>
            </a:r>
            <a:r>
              <a:rPr lang="zh-CN" altLang="en-US" dirty="0"/>
              <a:t>提供了一</a:t>
            </a:r>
            <a:r>
              <a:rPr lang="zh-CN" altLang="en-US" dirty="0" smtClean="0"/>
              <a:t>种将</a:t>
            </a:r>
            <a:r>
              <a:rPr lang="zh-CN" altLang="en-US" dirty="0"/>
              <a:t>子节点渲染到父组件以外的 </a:t>
            </a:r>
            <a:r>
              <a:rPr lang="en-US" altLang="zh-CN" dirty="0"/>
              <a:t>DOM </a:t>
            </a:r>
            <a:r>
              <a:rPr lang="zh-CN" altLang="en-US" dirty="0"/>
              <a:t>节点的方式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Portals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2924769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ReactDOM.createPortal</a:t>
            </a:r>
            <a:r>
              <a:rPr lang="en-US" altLang="zh-CN" sz="2400" dirty="0"/>
              <a:t>(child, container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/>
              <a:t>render() </a:t>
            </a:r>
            <a:endParaRPr lang="en-US" altLang="zh-CN" sz="2400" dirty="0" smtClean="0"/>
          </a:p>
          <a:p>
            <a:r>
              <a:rPr lang="en-US" altLang="zh-CN" sz="2400" dirty="0" smtClean="0"/>
              <a:t>	return </a:t>
            </a:r>
            <a:r>
              <a:rPr lang="en-US" altLang="zh-CN" sz="2400" dirty="0" err="1"/>
              <a:t>ReactDOM.createPortal</a:t>
            </a:r>
            <a:r>
              <a:rPr lang="en-US" altLang="zh-CN" sz="2400" dirty="0"/>
              <a:t>(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this.props.children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domNode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);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Context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Portals</a:t>
            </a: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85C81DFF-F71E-4B2B-9BAB-AF285F3DB1DB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6" y="980684"/>
            <a:ext cx="7157188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小黑E550\Desktop\03118DDD-60E3-469A-AB78-5FBE57425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1" y="979878"/>
            <a:ext cx="7248086" cy="48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小黑E550\Desktop\3BC6BDFC-5772-4045-943B-15FBEC28DA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2" y="979878"/>
            <a:ext cx="6477472" cy="49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Context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Context </a:t>
            </a:r>
            <a:r>
              <a:rPr lang="zh-CN" altLang="en-US" dirty="0"/>
              <a:t>通过组件树提供了一个传递数据的方法，从而避免了在每一个层级手动的传递 </a:t>
            </a:r>
            <a:r>
              <a:rPr lang="en-US" altLang="zh-CN" dirty="0"/>
              <a:t>props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API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React.createContext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Provider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Consumer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0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492" y="979878"/>
            <a:ext cx="10949016" cy="4893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 smtClean="0"/>
              <a:t> } </a:t>
            </a:r>
            <a:r>
              <a:rPr lang="en-US" altLang="zh-CN" sz="2400" dirty="0"/>
              <a:t>= </a:t>
            </a:r>
            <a:r>
              <a:rPr lang="en-US" altLang="zh-CN" sz="2400" dirty="0" err="1" smtClean="0"/>
              <a:t>React.createContext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defaultValue</a:t>
            </a:r>
            <a:r>
              <a:rPr lang="en-US" altLang="zh-CN" sz="2400" dirty="0" smtClean="0"/>
              <a:t> );</a:t>
            </a:r>
            <a:endParaRPr lang="en-US" altLang="zh-CN" sz="2400" dirty="0"/>
          </a:p>
          <a:p>
            <a:r>
              <a:rPr lang="en-US" altLang="zh-CN" sz="2400" dirty="0"/>
              <a:t>function </a:t>
            </a:r>
            <a:r>
              <a:rPr lang="en-US" altLang="zh-CN" sz="2400" dirty="0">
                <a:solidFill>
                  <a:srgbClr val="FF0000"/>
                </a:solidFill>
              </a:rPr>
              <a:t>Toolbar</a:t>
            </a:r>
            <a:r>
              <a:rPr lang="en-US" altLang="zh-CN" sz="2400" dirty="0" smtClean="0"/>
              <a:t>( props 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(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&lt;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		{ theme </a:t>
            </a:r>
            <a:r>
              <a:rPr lang="en-US" altLang="zh-CN" sz="2400" dirty="0"/>
              <a:t>=&gt; &lt;</a:t>
            </a:r>
            <a:r>
              <a:rPr lang="en-US" altLang="zh-CN" sz="2400" dirty="0" smtClean="0"/>
              <a:t>Button </a:t>
            </a:r>
            <a:r>
              <a:rPr lang="en-US" altLang="zh-CN" sz="2400" dirty="0"/>
              <a:t>theme</a:t>
            </a:r>
            <a:r>
              <a:rPr lang="en-US" altLang="zh-CN" sz="2400" dirty="0" smtClean="0"/>
              <a:t>={ theme } </a:t>
            </a:r>
            <a:r>
              <a:rPr lang="en-US" altLang="zh-CN" sz="2400" dirty="0"/>
              <a:t>/&gt;} </a:t>
            </a:r>
            <a:r>
              <a:rPr lang="en-US" altLang="zh-CN" sz="2400" dirty="0" smtClean="0"/>
              <a:t>					&lt;/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  <a:endParaRPr lang="en-US" altLang="zh-CN" sz="2400" dirty="0" smtClean="0"/>
          </a:p>
          <a:p>
            <a:r>
              <a:rPr lang="en-US" altLang="zh-CN" sz="2400" dirty="0" smtClean="0"/>
              <a:t>	);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  <a:endParaRPr lang="en-US" altLang="zh-CN" sz="2400" dirty="0" smtClean="0"/>
          </a:p>
          <a:p>
            <a:r>
              <a:rPr lang="en-US" altLang="zh-CN" sz="2400" dirty="0"/>
              <a:t>class App extends </a:t>
            </a:r>
            <a:r>
              <a:rPr lang="en-US" altLang="zh-CN" sz="2400" dirty="0" smtClean="0"/>
              <a:t>Component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render(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return &lt;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value="dark"&gt; </a:t>
            </a:r>
            <a:r>
              <a:rPr lang="en-US" altLang="zh-CN" sz="2400" dirty="0">
                <a:solidFill>
                  <a:srgbClr val="FF0000"/>
                </a:solidFill>
              </a:rPr>
              <a:t>&lt;Toolbar /&gt; </a:t>
            </a:r>
            <a:r>
              <a:rPr lang="en-US" altLang="zh-CN" sz="2400" dirty="0" smtClean="0"/>
              <a:t>&lt;/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 smtClean="0"/>
              <a:t>&gt;; 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920688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8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Portals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084619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HOC</a:t>
            </a:r>
            <a:r>
              <a:rPr lang="zh-CN" altLang="en-US" dirty="0" smtClean="0">
                <a:latin typeface="+mj-ea"/>
                <a:ea typeface="+mj-ea"/>
              </a:rPr>
              <a:t>（ </a:t>
            </a:r>
            <a:r>
              <a:rPr lang="zh-CN" altLang="en-US" b="1" dirty="0" smtClean="0"/>
              <a:t>高</a:t>
            </a:r>
            <a:r>
              <a:rPr lang="zh-CN" altLang="en-US" b="1" dirty="0"/>
              <a:t>阶</a:t>
            </a:r>
            <a:r>
              <a:rPr lang="zh-CN" altLang="en-US" b="1" dirty="0" smtClean="0"/>
              <a:t>组件 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是 </a:t>
            </a:r>
            <a:r>
              <a:rPr lang="en-US" altLang="zh-CN" dirty="0"/>
              <a:t>R</a:t>
            </a:r>
            <a:r>
              <a:rPr lang="en-US" altLang="zh-CN" dirty="0" smtClean="0"/>
              <a:t>eact </a:t>
            </a:r>
            <a:r>
              <a:rPr lang="zh-CN" altLang="en-US" dirty="0" smtClean="0"/>
              <a:t>中</a:t>
            </a:r>
            <a:r>
              <a:rPr lang="zh-CN" altLang="en-US" dirty="0"/>
              <a:t>的高级技术，用来重用组件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高</a:t>
            </a:r>
            <a:r>
              <a:rPr lang="zh-CN" altLang="en-US" dirty="0">
                <a:latin typeface="+mj-ea"/>
                <a:ea typeface="+mj-ea"/>
              </a:rPr>
              <a:t>阶组件就是一个函数，且该函数接受一个组件作为参数，并返回一个新的</a:t>
            </a:r>
            <a:r>
              <a:rPr lang="zh-CN" altLang="en-US" dirty="0" smtClean="0">
                <a:latin typeface="+mj-ea"/>
                <a:ea typeface="+mj-ea"/>
              </a:rPr>
              <a:t>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注意事项：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不要修改原始组件，使用组合方式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传递</a:t>
            </a:r>
            <a:r>
              <a:rPr lang="zh-CN" altLang="en-US" dirty="0">
                <a:latin typeface="+mj-ea"/>
                <a:ea typeface="+mj-ea"/>
              </a:rPr>
              <a:t>不相关</a:t>
            </a:r>
            <a:r>
              <a:rPr lang="en-US" altLang="zh-CN" dirty="0">
                <a:latin typeface="+mj-ea"/>
                <a:ea typeface="+mj-ea"/>
              </a:rPr>
              <a:t>props</a:t>
            </a:r>
            <a:r>
              <a:rPr lang="zh-CN" altLang="en-US" dirty="0">
                <a:latin typeface="+mj-ea"/>
                <a:ea typeface="+mj-ea"/>
              </a:rPr>
              <a:t>属性给被包裹的组件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包装显示名字以便于调试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HOC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6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245</Words>
  <Application>Microsoft Office PowerPoint</Application>
  <PresentationFormat>自定义</PresentationFormat>
  <Paragraphs>76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3160</cp:revision>
  <cp:lastPrinted>2411-12-30T00:00:00Z</cp:lastPrinted>
  <dcterms:created xsi:type="dcterms:W3CDTF">2003-05-12T10:17:00Z</dcterms:created>
  <dcterms:modified xsi:type="dcterms:W3CDTF">2019-03-13T07:17:58Z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