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773" r:id="rId2"/>
    <p:sldId id="832" r:id="rId3"/>
    <p:sldId id="879" r:id="rId4"/>
    <p:sldId id="951" r:id="rId5"/>
    <p:sldId id="952" r:id="rId6"/>
    <p:sldId id="949" r:id="rId7"/>
    <p:sldId id="950" r:id="rId8"/>
    <p:sldId id="954" r:id="rId9"/>
    <p:sldId id="953" r:id="rId10"/>
    <p:sldId id="955" r:id="rId11"/>
    <p:sldId id="956" r:id="rId12"/>
    <p:sldId id="937" r:id="rId13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99FF99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42" autoAdjust="0"/>
  </p:normalViewPr>
  <p:slideViewPr>
    <p:cSldViewPr snapToObjects="1">
      <p:cViewPr varScale="1">
        <p:scale>
          <a:sx n="66" d="100"/>
          <a:sy n="66" d="100"/>
        </p:scale>
        <p:origin x="-876" y="-102"/>
      </p:cViewPr>
      <p:guideLst>
        <p:guide orient="horz"/>
        <p:guide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F2CCABD1-AF70-44CD-8C26-4C379059FAC1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34216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2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8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10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C3396E-9211-4547-967E-61E7FE21E567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2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F5675-CCDD-41D0-B739-D8B68A8C341A}" type="slidenum">
              <a:rPr lang="zh-CN" altLang="zh-CN" smtClean="0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9594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E0DF5675-CCDD-41D0-B739-D8B68A8C341A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6056313"/>
            <a:ext cx="403383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216274" y="1052513"/>
            <a:ext cx="5328847" cy="211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zh-CN" altLang="en-US" sz="4800" b="1" dirty="0" smtClean="0">
                <a:ea typeface="宋体" panose="02010600030101010101" pitchFamily="2" charset="-122"/>
              </a:rPr>
              <a:t>   </a:t>
            </a:r>
            <a:r>
              <a:rPr lang="en-US" altLang="zh-CN" sz="4800" b="1" dirty="0" smtClean="0"/>
              <a:t>React </a:t>
            </a:r>
            <a:r>
              <a:rPr lang="zh-CN" altLang="en-US" sz="4800" b="1" dirty="0" smtClean="0"/>
              <a:t>程序开发</a:t>
            </a:r>
            <a:endParaRPr lang="zh-CN" altLang="zh-CN" sz="4800" b="1" dirty="0" smtClean="0"/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4801869" y="3781425"/>
            <a:ext cx="64084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 dirty="0">
                <a:latin typeface="+mn-ea"/>
                <a:ea typeface="+mn-ea"/>
              </a:rPr>
              <a:t>--- </a:t>
            </a:r>
            <a:r>
              <a:rPr lang="en-US" altLang="zh-CN" dirty="0" smtClean="0">
                <a:latin typeface="+mn-ea"/>
                <a:ea typeface="+mn-ea"/>
              </a:rPr>
              <a:t> React Advanced Guides</a:t>
            </a:r>
            <a:endParaRPr lang="zh-CN" altLang="en-US" sz="3600" dirty="0" smtClean="0">
              <a:latin typeface="+mn-ea"/>
              <a:ea typeface="+mn-ea"/>
            </a:endParaRPr>
          </a:p>
        </p:txBody>
      </p:sp>
      <p:pic>
        <p:nvPicPr>
          <p:cNvPr id="17413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5784850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/>
              <a:t>Context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+mj-ea"/>
                <a:ea typeface="+mj-ea"/>
              </a:rPr>
              <a:t>HOC</a:t>
            </a: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C00000"/>
                </a:solidFill>
              </a:rPr>
              <a:t>Portals</a:t>
            </a:r>
            <a:endParaRPr lang="en-US" altLang="zh-CN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7522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8788025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>
                <a:latin typeface="+mj-ea"/>
                <a:ea typeface="+mj-ea"/>
              </a:rPr>
              <a:t> </a:t>
            </a:r>
            <a:r>
              <a:rPr lang="en-US" altLang="zh-CN" dirty="0" smtClean="0">
                <a:latin typeface="+mj-ea"/>
                <a:ea typeface="+mj-ea"/>
              </a:rPr>
              <a:t>Portals</a:t>
            </a:r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/>
              <a:t>Portals </a:t>
            </a:r>
            <a:r>
              <a:rPr lang="zh-CN" altLang="en-US" dirty="0"/>
              <a:t>提供了一</a:t>
            </a:r>
            <a:r>
              <a:rPr lang="zh-CN" altLang="en-US" dirty="0" smtClean="0"/>
              <a:t>种将</a:t>
            </a:r>
            <a:r>
              <a:rPr lang="zh-CN" altLang="en-US" dirty="0"/>
              <a:t>子节点渲染到父组件以外的 </a:t>
            </a:r>
            <a:r>
              <a:rPr lang="en-US" altLang="zh-CN" dirty="0"/>
              <a:t>DOM </a:t>
            </a:r>
            <a:r>
              <a:rPr lang="zh-CN" altLang="en-US" dirty="0"/>
              <a:t>节点的方式</a:t>
            </a:r>
            <a:endParaRPr lang="en-US" altLang="zh-CN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 Portals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3690" y="2924769"/>
            <a:ext cx="9148191" cy="3046988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ReactDOM</a:t>
            </a:r>
            <a:r>
              <a:rPr lang="en-US" altLang="zh-CN" sz="2400" dirty="0" err="1"/>
              <a:t>.createPortal</a:t>
            </a:r>
            <a:r>
              <a:rPr lang="en-US" altLang="zh-CN" sz="2400" dirty="0"/>
              <a:t>(</a:t>
            </a:r>
            <a:r>
              <a:rPr lang="en-US" altLang="zh-CN" sz="2400" dirty="0"/>
              <a:t>child</a:t>
            </a:r>
            <a:r>
              <a:rPr lang="en-US" altLang="zh-CN" sz="2400" dirty="0"/>
              <a:t>,</a:t>
            </a:r>
            <a:r>
              <a:rPr lang="en-US" altLang="zh-CN" sz="2400" dirty="0"/>
              <a:t> container</a:t>
            </a:r>
            <a:r>
              <a:rPr lang="en-US" altLang="zh-CN" sz="2400" dirty="0" smtClean="0"/>
              <a:t>)</a:t>
            </a:r>
          </a:p>
          <a:p>
            <a:r>
              <a:rPr lang="en-US" altLang="zh-CN" sz="2400" dirty="0" smtClean="0"/>
              <a:t>……</a:t>
            </a:r>
            <a:endParaRPr lang="en-US" altLang="zh-CN" sz="2400" dirty="0"/>
          </a:p>
          <a:p>
            <a:r>
              <a:rPr lang="en-US" altLang="zh-CN" sz="2400" dirty="0"/>
              <a:t>render()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r>
              <a:rPr lang="en-US" altLang="zh-CN" sz="2400" dirty="0" smtClean="0"/>
              <a:t>	return </a:t>
            </a:r>
            <a:r>
              <a:rPr lang="en-US" altLang="zh-CN" sz="2400" dirty="0" err="1"/>
              <a:t>ReactDOM</a:t>
            </a:r>
            <a:r>
              <a:rPr lang="en-US" altLang="zh-CN" sz="2400" dirty="0" err="1"/>
              <a:t>.createPortal</a:t>
            </a:r>
            <a:r>
              <a:rPr lang="en-US" altLang="zh-CN" sz="2400" dirty="0"/>
              <a:t>(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r>
              <a:rPr lang="en-US" altLang="zh-CN" sz="2400" dirty="0" smtClean="0"/>
              <a:t>		</a:t>
            </a:r>
            <a:r>
              <a:rPr lang="en-US" altLang="zh-CN" sz="2400" dirty="0" err="1" smtClean="0"/>
              <a:t>this.props.children</a:t>
            </a:r>
            <a:r>
              <a:rPr lang="en-US" altLang="zh-CN" sz="2400" dirty="0"/>
              <a:t>,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domNode</a:t>
            </a:r>
            <a:r>
              <a:rPr lang="en-US" altLang="zh-CN" sz="2400" dirty="0"/>
              <a:t>,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); </a:t>
            </a:r>
          </a:p>
          <a:p>
            <a:r>
              <a:rPr lang="en-US" altLang="zh-CN" sz="2400" dirty="0" smtClean="0"/>
              <a:t>}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45359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557338" y="3494088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smtClean="0">
                <a:ea typeface="宋体" panose="02010600030101010101" pitchFamily="2" charset="-122"/>
              </a:rPr>
              <a:t>Thank You</a:t>
            </a:r>
            <a:endParaRPr lang="zh-CN" altLang="zh-CN" sz="5400" dirty="0" smtClean="0">
              <a:ea typeface="宋体" panose="02010600030101010101" pitchFamily="2" charset="-122"/>
            </a:endParaRPr>
          </a:p>
        </p:txBody>
      </p:sp>
      <p:pic>
        <p:nvPicPr>
          <p:cNvPr id="6963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C00000"/>
                </a:solidFill>
              </a:rPr>
              <a:t>Context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+mj-ea"/>
                <a:ea typeface="+mj-ea"/>
              </a:rPr>
              <a:t>HOC</a:t>
            </a: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/>
              <a:t>Portals</a:t>
            </a:r>
            <a:endParaRPr lang="en-US" altLang="zh-CN" sz="28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 Context</a:t>
            </a:r>
            <a:endParaRPr lang="zh-CN" altLang="en-US" dirty="0" smtClean="0">
              <a:latin typeface="+mn-ea"/>
              <a:ea typeface="+mn-ea"/>
            </a:endParaRPr>
          </a:p>
        </p:txBody>
      </p:sp>
      <p:pic>
        <p:nvPicPr>
          <p:cNvPr id="1026" name="Picture 2" descr="C:\Users\小黑E550\Desktop\85C81DFF-F71E-4B2B-9BAB-AF285F3DB1DB.png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736" y="980684"/>
            <a:ext cx="7157188" cy="489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 Context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C:\Users\小黑E550\Desktop\03118DDD-60E3-469A-AB78-5FBE57425E3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71" y="979878"/>
            <a:ext cx="7248086" cy="485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46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 Context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 descr="C:\Users\小黑E550\Desktop\3BC6BDFC-5772-4045-943B-15FBEC28DAC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22" y="979878"/>
            <a:ext cx="6477472" cy="494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68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8788025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>
                <a:latin typeface="+mj-ea"/>
                <a:ea typeface="+mj-ea"/>
              </a:rPr>
              <a:t> </a:t>
            </a:r>
            <a:r>
              <a:rPr lang="en-US" altLang="zh-CN" dirty="0" smtClean="0">
                <a:latin typeface="+mj-ea"/>
                <a:ea typeface="+mj-ea"/>
              </a:rPr>
              <a:t>Context</a:t>
            </a:r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/>
              <a:t>Context </a:t>
            </a:r>
            <a:r>
              <a:rPr lang="zh-CN" altLang="en-US" dirty="0"/>
              <a:t>通过组件树提供了一个传递数据的方法，从而避免了在每一个层级手动的传递 </a:t>
            </a:r>
            <a:r>
              <a:rPr lang="en-US" altLang="zh-CN" dirty="0"/>
              <a:t>props 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smtClean="0">
                <a:latin typeface="+mj-ea"/>
                <a:ea typeface="+mj-ea"/>
              </a:rPr>
              <a:t>API</a:t>
            </a:r>
            <a:endParaRPr lang="en-US" altLang="zh-CN" dirty="0">
              <a:latin typeface="+mj-ea"/>
              <a:ea typeface="+mj-ea"/>
            </a:endParaRPr>
          </a:p>
          <a:p>
            <a:pPr marL="593090" lvl="2"/>
            <a:r>
              <a:rPr lang="en-US" altLang="zh-CN" dirty="0" smtClean="0">
                <a:latin typeface="+mj-ea"/>
                <a:ea typeface="+mj-ea"/>
              </a:rPr>
              <a:t> </a:t>
            </a:r>
            <a:r>
              <a:rPr lang="en-US" altLang="zh-CN" dirty="0" err="1" smtClean="0">
                <a:latin typeface="+mj-ea"/>
                <a:ea typeface="+mj-ea"/>
              </a:rPr>
              <a:t>React.createContext</a:t>
            </a:r>
            <a:endParaRPr lang="en-US" altLang="zh-CN" dirty="0">
              <a:latin typeface="+mj-ea"/>
              <a:ea typeface="+mj-ea"/>
            </a:endParaRPr>
          </a:p>
          <a:p>
            <a:pPr marL="593090" lvl="2"/>
            <a:r>
              <a:rPr lang="en-US" altLang="zh-CN" dirty="0" smtClean="0">
                <a:latin typeface="+mj-ea"/>
                <a:ea typeface="+mj-ea"/>
              </a:rPr>
              <a:t> Provider</a:t>
            </a:r>
            <a:endParaRPr lang="en-US" altLang="zh-CN" dirty="0">
              <a:latin typeface="+mj-ea"/>
              <a:ea typeface="+mj-ea"/>
            </a:endParaRPr>
          </a:p>
          <a:p>
            <a:pPr marL="593090" lvl="2"/>
            <a:r>
              <a:rPr lang="en-US" altLang="zh-CN" dirty="0" smtClean="0">
                <a:latin typeface="+mj-ea"/>
                <a:ea typeface="+mj-ea"/>
              </a:rPr>
              <a:t> Consumer</a:t>
            </a: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 Context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000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8788025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193040" indent="0">
              <a:buNone/>
            </a:pPr>
            <a:endParaRPr lang="en-US" altLang="zh-CN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 Context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1492" y="979878"/>
            <a:ext cx="10949016" cy="4893647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const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{ </a:t>
            </a:r>
            <a:r>
              <a:rPr lang="en-US" altLang="zh-CN" sz="2400" dirty="0" smtClean="0">
                <a:solidFill>
                  <a:srgbClr val="FF0000"/>
                </a:solidFill>
              </a:rPr>
              <a:t>Provider</a:t>
            </a:r>
            <a:r>
              <a:rPr lang="en-US" altLang="zh-CN" sz="2400" dirty="0"/>
              <a:t>, </a:t>
            </a:r>
            <a:r>
              <a:rPr lang="en-US" altLang="zh-CN" sz="2400" dirty="0" smtClean="0">
                <a:solidFill>
                  <a:srgbClr val="FF0000"/>
                </a:solidFill>
              </a:rPr>
              <a:t>Consumer</a:t>
            </a:r>
            <a:r>
              <a:rPr lang="en-US" altLang="zh-CN" sz="2400" dirty="0" smtClean="0"/>
              <a:t> } </a:t>
            </a:r>
            <a:r>
              <a:rPr lang="en-US" altLang="zh-CN" sz="2400" dirty="0"/>
              <a:t>= </a:t>
            </a:r>
            <a:r>
              <a:rPr lang="en-US" altLang="zh-CN" sz="2400" dirty="0" err="1" smtClean="0"/>
              <a:t>React.createContext</a:t>
            </a:r>
            <a:r>
              <a:rPr lang="en-US" altLang="zh-CN" sz="2400" dirty="0" smtClean="0"/>
              <a:t>( </a:t>
            </a:r>
            <a:r>
              <a:rPr lang="en-US" altLang="zh-CN" sz="2400" dirty="0" err="1" smtClean="0"/>
              <a:t>defaultValue</a:t>
            </a:r>
            <a:r>
              <a:rPr lang="en-US" altLang="zh-CN" sz="2400" dirty="0" smtClean="0"/>
              <a:t> );</a:t>
            </a:r>
            <a:endParaRPr lang="en-US" altLang="zh-CN" sz="2400" dirty="0"/>
          </a:p>
          <a:p>
            <a:r>
              <a:rPr lang="en-US" altLang="zh-CN" sz="2400" dirty="0"/>
              <a:t>function </a:t>
            </a:r>
            <a:r>
              <a:rPr lang="en-US" altLang="zh-CN" sz="2400" dirty="0">
                <a:solidFill>
                  <a:srgbClr val="FF0000"/>
                </a:solidFill>
              </a:rPr>
              <a:t>Toolbar</a:t>
            </a:r>
            <a:r>
              <a:rPr lang="en-US" altLang="zh-CN" sz="2400" dirty="0" smtClean="0"/>
              <a:t>( props ) {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return </a:t>
            </a:r>
            <a:r>
              <a:rPr lang="en-US" altLang="zh-CN" sz="2400" dirty="0"/>
              <a:t>( </a:t>
            </a:r>
            <a:endParaRPr lang="en-US" altLang="zh-CN" sz="2400" dirty="0" smtClean="0"/>
          </a:p>
          <a:p>
            <a:pPr lvl="1"/>
            <a:r>
              <a:rPr lang="en-US" altLang="zh-CN" sz="2400" dirty="0"/>
              <a:t>	</a:t>
            </a:r>
            <a:r>
              <a:rPr lang="en-US" altLang="zh-CN" sz="2400" dirty="0" smtClean="0"/>
              <a:t>	&lt;</a:t>
            </a:r>
            <a:r>
              <a:rPr lang="en-US" altLang="zh-CN" sz="2400" dirty="0" smtClean="0">
                <a:solidFill>
                  <a:srgbClr val="FF0000"/>
                </a:solidFill>
              </a:rPr>
              <a:t>Consumer</a:t>
            </a:r>
            <a:r>
              <a:rPr lang="en-US" altLang="zh-CN" sz="2400" dirty="0"/>
              <a:t>&gt; 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			{ theme </a:t>
            </a:r>
            <a:r>
              <a:rPr lang="en-US" altLang="zh-CN" sz="2400" dirty="0"/>
              <a:t>=&gt; &lt;</a:t>
            </a:r>
            <a:r>
              <a:rPr lang="en-US" altLang="zh-CN" sz="2400" dirty="0" smtClean="0"/>
              <a:t>Button </a:t>
            </a:r>
            <a:r>
              <a:rPr lang="en-US" altLang="zh-CN" sz="2400" dirty="0"/>
              <a:t>theme</a:t>
            </a:r>
            <a:r>
              <a:rPr lang="en-US" altLang="zh-CN" sz="2400" dirty="0" smtClean="0"/>
              <a:t>={ theme } </a:t>
            </a:r>
            <a:r>
              <a:rPr lang="en-US" altLang="zh-CN" sz="2400" dirty="0"/>
              <a:t>/&gt;} </a:t>
            </a:r>
            <a:r>
              <a:rPr lang="en-US" altLang="zh-CN" sz="2400" dirty="0" smtClean="0"/>
              <a:t>					&lt;/</a:t>
            </a:r>
            <a:r>
              <a:rPr lang="en-US" altLang="zh-CN" sz="2400" dirty="0" smtClean="0">
                <a:solidFill>
                  <a:srgbClr val="FF0000"/>
                </a:solidFill>
              </a:rPr>
              <a:t>Consumer</a:t>
            </a:r>
            <a:r>
              <a:rPr lang="en-US" altLang="zh-CN" sz="2400" dirty="0"/>
              <a:t>&gt; </a:t>
            </a:r>
            <a:endParaRPr lang="en-US" altLang="zh-CN" sz="2400" dirty="0" smtClean="0"/>
          </a:p>
          <a:p>
            <a:r>
              <a:rPr lang="en-US" altLang="zh-CN" sz="2400" dirty="0" smtClean="0"/>
              <a:t>	);</a:t>
            </a:r>
          </a:p>
          <a:p>
            <a:r>
              <a:rPr lang="en-US" altLang="zh-CN" sz="2400" dirty="0" smtClean="0"/>
              <a:t> </a:t>
            </a:r>
            <a:r>
              <a:rPr lang="en-US" altLang="zh-CN" sz="2400" dirty="0"/>
              <a:t>}</a:t>
            </a:r>
            <a:endParaRPr lang="en-US" altLang="zh-CN" sz="2400" dirty="0" smtClean="0"/>
          </a:p>
          <a:p>
            <a:r>
              <a:rPr lang="en-US" altLang="zh-CN" sz="2400" dirty="0"/>
              <a:t>class App extends </a:t>
            </a:r>
            <a:r>
              <a:rPr lang="en-US" altLang="zh-CN" sz="2400" dirty="0" smtClean="0"/>
              <a:t>Component </a:t>
            </a:r>
            <a:r>
              <a:rPr lang="en-US" altLang="zh-CN" sz="2400" dirty="0"/>
              <a:t>{ </a:t>
            </a:r>
            <a:endParaRPr lang="en-US" altLang="zh-CN" sz="2400" dirty="0" smtClean="0"/>
          </a:p>
          <a:p>
            <a:r>
              <a:rPr lang="en-US" altLang="zh-CN" sz="2400" dirty="0" smtClean="0"/>
              <a:t>	render( ) </a:t>
            </a:r>
            <a:r>
              <a:rPr lang="en-US" altLang="zh-CN" sz="2400" dirty="0"/>
              <a:t>{ </a:t>
            </a:r>
            <a:endParaRPr lang="en-US" altLang="zh-CN" sz="2400" dirty="0" smtClean="0"/>
          </a:p>
          <a:p>
            <a:r>
              <a:rPr lang="en-US" altLang="zh-CN" sz="2400" dirty="0" smtClean="0"/>
              <a:t>		return &lt;</a:t>
            </a:r>
            <a:r>
              <a:rPr lang="en-US" altLang="zh-CN" sz="2400" dirty="0" smtClean="0">
                <a:solidFill>
                  <a:srgbClr val="FF0000"/>
                </a:solidFill>
              </a:rPr>
              <a:t>Provider</a:t>
            </a:r>
            <a:r>
              <a:rPr lang="en-US" altLang="zh-CN" sz="2400" dirty="0" smtClean="0"/>
              <a:t>  </a:t>
            </a:r>
            <a:r>
              <a:rPr lang="en-US" altLang="zh-CN" sz="2400" dirty="0"/>
              <a:t>value="dark"&gt; </a:t>
            </a:r>
            <a:r>
              <a:rPr lang="en-US" altLang="zh-CN" sz="2400" dirty="0">
                <a:solidFill>
                  <a:srgbClr val="FF0000"/>
                </a:solidFill>
              </a:rPr>
              <a:t>&lt;Toolbar /&gt; </a:t>
            </a:r>
            <a:r>
              <a:rPr lang="en-US" altLang="zh-CN" sz="2400" dirty="0" smtClean="0"/>
              <a:t>&lt;/</a:t>
            </a:r>
            <a:r>
              <a:rPr lang="en-US" altLang="zh-CN" sz="2400" dirty="0" smtClean="0">
                <a:solidFill>
                  <a:srgbClr val="FF0000"/>
                </a:solidFill>
              </a:rPr>
              <a:t>Provider</a:t>
            </a:r>
            <a:r>
              <a:rPr lang="en-US" altLang="zh-CN" sz="2400" dirty="0" smtClean="0"/>
              <a:t>&gt;; </a:t>
            </a:r>
          </a:p>
          <a:p>
            <a:r>
              <a:rPr lang="en-US" altLang="zh-CN" sz="2400" dirty="0" smtClean="0"/>
              <a:t>	}</a:t>
            </a:r>
          </a:p>
          <a:p>
            <a:r>
              <a:rPr lang="en-US" altLang="zh-CN" sz="2400" dirty="0" smtClean="0"/>
              <a:t>}</a:t>
            </a:r>
            <a:endParaRPr lang="en-US" altLang="zh-CN" sz="2400" dirty="0"/>
          </a:p>
        </p:txBody>
      </p:sp>
      <p:sp>
        <p:nvSpPr>
          <p:cNvPr id="5" name="矩形 4"/>
          <p:cNvSpPr/>
          <p:nvPr/>
        </p:nvSpPr>
        <p:spPr>
          <a:xfrm>
            <a:off x="10201881" y="5920688"/>
            <a:ext cx="13686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demo01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2884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/>
              <a:t>Context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C00000"/>
                </a:solidFill>
                <a:latin typeface="+mj-ea"/>
                <a:ea typeface="+mj-ea"/>
              </a:rPr>
              <a:t>HOC</a:t>
            </a: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/>
              <a:t>Portals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29417522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0084619" cy="4898244"/>
          </a:xfrm>
          <a:noFill/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>
                <a:latin typeface="+mj-ea"/>
                <a:ea typeface="+mj-ea"/>
              </a:rPr>
              <a:t> </a:t>
            </a:r>
            <a:r>
              <a:rPr lang="en-US" altLang="zh-CN" dirty="0" smtClean="0">
                <a:latin typeface="+mj-ea"/>
                <a:ea typeface="+mj-ea"/>
              </a:rPr>
              <a:t>HOC</a:t>
            </a:r>
            <a:r>
              <a:rPr lang="zh-CN" altLang="en-US" dirty="0" smtClean="0">
                <a:latin typeface="+mj-ea"/>
                <a:ea typeface="+mj-ea"/>
              </a:rPr>
              <a:t>（ </a:t>
            </a:r>
            <a:r>
              <a:rPr lang="zh-CN" altLang="en-US" b="1" dirty="0" smtClean="0"/>
              <a:t>高</a:t>
            </a:r>
            <a:r>
              <a:rPr lang="zh-CN" altLang="en-US" b="1" dirty="0"/>
              <a:t>阶</a:t>
            </a:r>
            <a:r>
              <a:rPr lang="zh-CN" altLang="en-US" b="1" dirty="0" smtClean="0"/>
              <a:t>组件 </a:t>
            </a:r>
            <a:r>
              <a:rPr lang="zh-CN" altLang="en-US" dirty="0" smtClean="0">
                <a:latin typeface="+mj-ea"/>
                <a:ea typeface="+mj-ea"/>
              </a:rPr>
              <a:t>）</a:t>
            </a:r>
            <a:endParaRPr lang="en-US" altLang="zh-CN" dirty="0" smtClean="0">
              <a:latin typeface="+mj-ea"/>
              <a:ea typeface="+mj-ea"/>
            </a:endParaRPr>
          </a:p>
          <a:p>
            <a:pPr marL="591820" lvl="1"/>
            <a:r>
              <a:rPr lang="zh-CN" altLang="en-US" dirty="0" smtClean="0"/>
              <a:t> 是 </a:t>
            </a:r>
            <a:r>
              <a:rPr lang="en-US" altLang="zh-CN" dirty="0"/>
              <a:t>R</a:t>
            </a:r>
            <a:r>
              <a:rPr lang="en-US" altLang="zh-CN" dirty="0" smtClean="0"/>
              <a:t>eact </a:t>
            </a:r>
            <a:r>
              <a:rPr lang="zh-CN" altLang="en-US" dirty="0" smtClean="0"/>
              <a:t>中</a:t>
            </a:r>
            <a:r>
              <a:rPr lang="zh-CN" altLang="en-US" dirty="0"/>
              <a:t>的高级技术，用来重用组件</a:t>
            </a:r>
            <a:r>
              <a:rPr lang="zh-CN" altLang="en-US" dirty="0" smtClean="0"/>
              <a:t>逻辑</a:t>
            </a:r>
            <a:endParaRPr lang="en-US" altLang="zh-CN" dirty="0" smtClean="0"/>
          </a:p>
          <a:p>
            <a:pPr marL="591820" lvl="1"/>
            <a:r>
              <a:rPr lang="zh-CN" altLang="en-US" dirty="0" smtClean="0">
                <a:latin typeface="+mj-ea"/>
                <a:ea typeface="+mj-ea"/>
              </a:rPr>
              <a:t> 高</a:t>
            </a:r>
            <a:r>
              <a:rPr lang="zh-CN" altLang="en-US" dirty="0">
                <a:latin typeface="+mj-ea"/>
                <a:ea typeface="+mj-ea"/>
              </a:rPr>
              <a:t>阶组件就是一个函数，且该函数接受一个组件作为参数，并返回一个新的</a:t>
            </a:r>
            <a:r>
              <a:rPr lang="zh-CN" altLang="en-US" dirty="0" smtClean="0">
                <a:latin typeface="+mj-ea"/>
                <a:ea typeface="+mj-ea"/>
              </a:rPr>
              <a:t>组件</a:t>
            </a:r>
            <a:endParaRPr lang="en-US" altLang="zh-CN" dirty="0" smtClean="0">
              <a:latin typeface="+mj-ea"/>
              <a:ea typeface="+mj-ea"/>
            </a:endParaRPr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zh-CN" altLang="en-US" dirty="0" smtClean="0">
                <a:latin typeface="+mj-ea"/>
                <a:ea typeface="+mj-ea"/>
              </a:rPr>
              <a:t>注意事项：</a:t>
            </a:r>
            <a:endParaRPr lang="en-US" altLang="zh-CN" dirty="0" smtClean="0">
              <a:latin typeface="+mj-ea"/>
              <a:ea typeface="+mj-ea"/>
            </a:endParaRPr>
          </a:p>
          <a:p>
            <a:pPr marL="593090" lvl="2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zh-CN" altLang="en-US" dirty="0" smtClean="0">
                <a:latin typeface="+mj-ea"/>
                <a:ea typeface="+mj-ea"/>
              </a:rPr>
              <a:t>不要修改原始组件，使用组合方式</a:t>
            </a:r>
            <a:endParaRPr lang="en-US" altLang="zh-CN" dirty="0" smtClean="0">
              <a:latin typeface="+mj-ea"/>
              <a:ea typeface="+mj-ea"/>
            </a:endParaRPr>
          </a:p>
          <a:p>
            <a:pPr marL="593090" lvl="2"/>
            <a:r>
              <a:rPr lang="zh-CN" altLang="en-US" dirty="0" smtClean="0">
                <a:latin typeface="+mj-ea"/>
                <a:ea typeface="+mj-ea"/>
              </a:rPr>
              <a:t> 传递</a:t>
            </a:r>
            <a:r>
              <a:rPr lang="zh-CN" altLang="en-US" dirty="0">
                <a:latin typeface="+mj-ea"/>
                <a:ea typeface="+mj-ea"/>
              </a:rPr>
              <a:t>不相关</a:t>
            </a:r>
            <a:r>
              <a:rPr lang="en-US" altLang="zh-CN" dirty="0">
                <a:latin typeface="+mj-ea"/>
                <a:ea typeface="+mj-ea"/>
              </a:rPr>
              <a:t>props</a:t>
            </a:r>
            <a:r>
              <a:rPr lang="zh-CN" altLang="en-US" dirty="0">
                <a:latin typeface="+mj-ea"/>
                <a:ea typeface="+mj-ea"/>
              </a:rPr>
              <a:t>属性给被包裹的组件</a:t>
            </a:r>
            <a:endParaRPr lang="en-US" altLang="zh-CN" dirty="0" smtClean="0">
              <a:latin typeface="+mj-ea"/>
              <a:ea typeface="+mj-ea"/>
            </a:endParaRPr>
          </a:p>
          <a:p>
            <a:pPr marL="593090" lvl="2"/>
            <a:r>
              <a:rPr lang="zh-CN" altLang="en-US" dirty="0" smtClean="0">
                <a:latin typeface="+mj-ea"/>
                <a:ea typeface="+mj-ea"/>
              </a:rPr>
              <a:t> 包装显示名字以便于调试</a:t>
            </a:r>
            <a:endParaRPr lang="en-US" altLang="zh-CN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 HOC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201881" y="5724591"/>
            <a:ext cx="13686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smtClean="0"/>
              <a:t>demo02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4567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4589</TotalTime>
  <Words>208</Words>
  <Application>Microsoft Office PowerPoint</Application>
  <PresentationFormat>自定义</PresentationFormat>
  <Paragraphs>69</Paragraphs>
  <Slides>12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   React 程序开发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小黑E550</cp:lastModifiedBy>
  <cp:revision>3149</cp:revision>
  <cp:lastPrinted>2411-12-30T00:00:00Z</cp:lastPrinted>
  <dcterms:created xsi:type="dcterms:W3CDTF">2003-05-12T10:17:00Z</dcterms:created>
  <dcterms:modified xsi:type="dcterms:W3CDTF">2019-03-11T15:48:33Z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